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fntdata" ContentType="application/x-fontdata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rts/style3.xml" ContentType="application/vnd.ms-office.chartstyle+xml"/>
  <Override PartName="/ppt/charts/colors3.xml" ContentType="application/vnd.ms-office.chartcolorstyl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notesMasters/notesMaster1.xml" ContentType="application/vnd.openxmlformats-officedocument.presentationml.notesMaster+xml"/>
  <Override PartName="/ppt/charts/colors2.xml" ContentType="application/vnd.ms-office.chartcolorstyle+xml"/>
  <Override PartName="/ppt/theme/theme1.xml" ContentType="application/vnd.openxmlformats-officedocument.theme+xml"/>
  <Override PartName="/ppt/theme/theme2.xml" ContentType="application/vnd.openxmlformats-officedocument.theme+xml"/>
  <Override PartName="/ppt/charts/chart3.xml" ContentType="application/vnd.openxmlformats-officedocument.drawingml.chart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2"/>
  </p:notesMasterIdLst>
  <p:sldIdLst>
    <p:sldId id="256" r:id="rId2"/>
    <p:sldId id="277" r:id="rId3"/>
    <p:sldId id="601" r:id="rId4"/>
    <p:sldId id="682" r:id="rId5"/>
    <p:sldId id="605" r:id="rId6"/>
    <p:sldId id="294" r:id="rId7"/>
    <p:sldId id="295" r:id="rId8"/>
    <p:sldId id="279" r:id="rId9"/>
    <p:sldId id="288" r:id="rId10"/>
    <p:sldId id="296" r:id="rId11"/>
    <p:sldId id="297" r:id="rId12"/>
    <p:sldId id="298" r:id="rId13"/>
    <p:sldId id="299" r:id="rId14"/>
    <p:sldId id="300" r:id="rId15"/>
    <p:sldId id="301" r:id="rId16"/>
    <p:sldId id="683" r:id="rId17"/>
    <p:sldId id="280" r:id="rId18"/>
    <p:sldId id="689" r:id="rId19"/>
    <p:sldId id="281" r:id="rId20"/>
    <p:sldId id="690" r:id="rId21"/>
    <p:sldId id="685" r:id="rId22"/>
    <p:sldId id="687" r:id="rId23"/>
    <p:sldId id="686" r:id="rId24"/>
    <p:sldId id="302" r:id="rId25"/>
    <p:sldId id="289" r:id="rId26"/>
    <p:sldId id="684" r:id="rId27"/>
    <p:sldId id="692" r:id="rId28"/>
    <p:sldId id="290" r:id="rId29"/>
    <p:sldId id="691" r:id="rId30"/>
    <p:sldId id="303" r:id="rId31"/>
  </p:sldIdLst>
  <p:sldSz cx="12192000" cy="6858000"/>
  <p:notesSz cx="7010400" cy="9296400"/>
  <p:embeddedFontLst>
    <p:embeddedFont>
      <p:font typeface="Arial Narrow" panose="020B0606020202030204" pitchFamily="34" charset="0"/>
      <p:regular r:id="rId33"/>
      <p:bold r:id="rId34"/>
      <p:italic r:id="rId35"/>
      <p:boldItalic r:id="rId36"/>
    </p:embeddedFont>
    <p:embeddedFont>
      <p:font typeface="Cambria Math" panose="02040503050406030204" pitchFamily="18" charset="0"/>
      <p:regular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9" roundtripDataSignature="AMtx7mgsi+8aYXAiahW01Lw+MAuNBNcXW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127E797-745F-4783-B74E-48ACA15431BE}">
  <a:tblStyle styleId="{9127E797-745F-4783-B74E-48ACA15431BE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38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customschemas.google.com/relationships/presentationmetadata" Target="metadata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theme" Target="theme/theme1.xml"/><Relationship Id="rId47" Type="http://schemas.openxmlformats.org/officeDocument/2006/relationships/customXml" Target="../customXml/item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presProps" Target="presProps.xml"/><Relationship Id="rId45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46" Type="http://schemas.openxmlformats.org/officeDocument/2006/relationships/customXml" Target="../customXml/item3.xml"/><Relationship Id="rId20" Type="http://schemas.openxmlformats.org/officeDocument/2006/relationships/slide" Target="slides/slide19.xml"/><Relationship Id="rId41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G:\Shared%20drives\02_ITRE%20Research_Current%20Projects\13_Highways\07_Unc.%20Intx\2307_MBSPF\06%20-%20Tasks%20and%20Analysis\06%20-%20Data%20Analysis%20and%20Model%20Development\MBSPF\CURE%20Plot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G:\Shared%20drives\02_ITRE%20Research_Current%20Projects\13_Highways\07_Unc.%20Intx\2307_MBSPF\06%20-%20Tasks%20and%20Analysis\06%20-%20Data%20Analysis%20and%20Model%20Development\MBSPF\CURE%20Plot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G:\Shared%20drives\02_ITRE%20Research_Current%20Projects\13_Highways\07_Unc.%20Intx\2307_MBSPF\06%20-%20Tasks%20and%20Analysis\06%20-%20Data%20Analysis%20and%20Model%20Development\MBSPF\Urban%20Suburban%20Arterials%20-%20NCDOT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v>Lower Bound</c:v>
          </c:tx>
          <c:spPr>
            <a:ln w="19050" cap="rnd">
              <a:solidFill>
                <a:schemeClr val="tx1"/>
              </a:solidFill>
              <a:prstDash val="dash"/>
              <a:round/>
            </a:ln>
            <a:effectLst/>
          </c:spPr>
          <c:marker>
            <c:symbol val="none"/>
          </c:marker>
          <c:xVal>
            <c:numRef>
              <c:f>resids!$N$3:$N$213</c:f>
              <c:numCache>
                <c:formatCode>General</c:formatCode>
                <c:ptCount val="211"/>
                <c:pt idx="0">
                  <c:v>6100</c:v>
                </c:pt>
                <c:pt idx="1">
                  <c:v>7073.0571609999997</c:v>
                </c:pt>
                <c:pt idx="2">
                  <c:v>7200</c:v>
                </c:pt>
                <c:pt idx="3">
                  <c:v>7500</c:v>
                </c:pt>
                <c:pt idx="4">
                  <c:v>7600</c:v>
                </c:pt>
                <c:pt idx="5">
                  <c:v>7600</c:v>
                </c:pt>
                <c:pt idx="6">
                  <c:v>8100</c:v>
                </c:pt>
                <c:pt idx="7">
                  <c:v>8187</c:v>
                </c:pt>
                <c:pt idx="8">
                  <c:v>8500</c:v>
                </c:pt>
                <c:pt idx="9">
                  <c:v>8650</c:v>
                </c:pt>
                <c:pt idx="10">
                  <c:v>8850</c:v>
                </c:pt>
                <c:pt idx="11">
                  <c:v>8900</c:v>
                </c:pt>
                <c:pt idx="12">
                  <c:v>9000</c:v>
                </c:pt>
                <c:pt idx="13">
                  <c:v>9250</c:v>
                </c:pt>
                <c:pt idx="14">
                  <c:v>9500</c:v>
                </c:pt>
                <c:pt idx="15">
                  <c:v>9500</c:v>
                </c:pt>
                <c:pt idx="16">
                  <c:v>9500</c:v>
                </c:pt>
                <c:pt idx="17">
                  <c:v>9600</c:v>
                </c:pt>
                <c:pt idx="18">
                  <c:v>9600</c:v>
                </c:pt>
                <c:pt idx="19">
                  <c:v>9616.5</c:v>
                </c:pt>
                <c:pt idx="20">
                  <c:v>9931.5</c:v>
                </c:pt>
                <c:pt idx="21">
                  <c:v>10300</c:v>
                </c:pt>
                <c:pt idx="22">
                  <c:v>10400</c:v>
                </c:pt>
                <c:pt idx="23">
                  <c:v>10450</c:v>
                </c:pt>
                <c:pt idx="24">
                  <c:v>10650</c:v>
                </c:pt>
                <c:pt idx="25">
                  <c:v>10800</c:v>
                </c:pt>
                <c:pt idx="26">
                  <c:v>10873</c:v>
                </c:pt>
                <c:pt idx="27">
                  <c:v>11100</c:v>
                </c:pt>
                <c:pt idx="28">
                  <c:v>11250</c:v>
                </c:pt>
                <c:pt idx="29">
                  <c:v>11797</c:v>
                </c:pt>
                <c:pt idx="30">
                  <c:v>12050</c:v>
                </c:pt>
                <c:pt idx="31">
                  <c:v>12300</c:v>
                </c:pt>
                <c:pt idx="32">
                  <c:v>12400</c:v>
                </c:pt>
                <c:pt idx="33">
                  <c:v>12412.573189999999</c:v>
                </c:pt>
                <c:pt idx="34">
                  <c:v>12700</c:v>
                </c:pt>
                <c:pt idx="35">
                  <c:v>12750</c:v>
                </c:pt>
                <c:pt idx="36">
                  <c:v>12950</c:v>
                </c:pt>
                <c:pt idx="37">
                  <c:v>13250</c:v>
                </c:pt>
                <c:pt idx="38">
                  <c:v>13400</c:v>
                </c:pt>
                <c:pt idx="39">
                  <c:v>13500</c:v>
                </c:pt>
                <c:pt idx="40">
                  <c:v>13700</c:v>
                </c:pt>
                <c:pt idx="41">
                  <c:v>13735</c:v>
                </c:pt>
                <c:pt idx="42">
                  <c:v>13850</c:v>
                </c:pt>
                <c:pt idx="43">
                  <c:v>13950</c:v>
                </c:pt>
                <c:pt idx="44">
                  <c:v>14000</c:v>
                </c:pt>
                <c:pt idx="45">
                  <c:v>14250</c:v>
                </c:pt>
                <c:pt idx="46">
                  <c:v>14650</c:v>
                </c:pt>
                <c:pt idx="47">
                  <c:v>14950</c:v>
                </c:pt>
                <c:pt idx="48">
                  <c:v>15000</c:v>
                </c:pt>
                <c:pt idx="49">
                  <c:v>15100</c:v>
                </c:pt>
                <c:pt idx="50">
                  <c:v>15500</c:v>
                </c:pt>
                <c:pt idx="51">
                  <c:v>15865.5</c:v>
                </c:pt>
                <c:pt idx="52">
                  <c:v>16000</c:v>
                </c:pt>
                <c:pt idx="53">
                  <c:v>16000</c:v>
                </c:pt>
                <c:pt idx="54">
                  <c:v>16050</c:v>
                </c:pt>
                <c:pt idx="55">
                  <c:v>16100</c:v>
                </c:pt>
                <c:pt idx="56">
                  <c:v>16100</c:v>
                </c:pt>
                <c:pt idx="57">
                  <c:v>16100</c:v>
                </c:pt>
                <c:pt idx="58">
                  <c:v>16228.5</c:v>
                </c:pt>
                <c:pt idx="59">
                  <c:v>16300</c:v>
                </c:pt>
                <c:pt idx="60">
                  <c:v>16350</c:v>
                </c:pt>
                <c:pt idx="61">
                  <c:v>16450</c:v>
                </c:pt>
                <c:pt idx="62">
                  <c:v>16500</c:v>
                </c:pt>
                <c:pt idx="63">
                  <c:v>16650</c:v>
                </c:pt>
                <c:pt idx="64">
                  <c:v>17300</c:v>
                </c:pt>
                <c:pt idx="65">
                  <c:v>17450</c:v>
                </c:pt>
                <c:pt idx="66">
                  <c:v>17600</c:v>
                </c:pt>
                <c:pt idx="67">
                  <c:v>17650</c:v>
                </c:pt>
                <c:pt idx="68">
                  <c:v>17750</c:v>
                </c:pt>
                <c:pt idx="69">
                  <c:v>18025</c:v>
                </c:pt>
                <c:pt idx="70">
                  <c:v>18100</c:v>
                </c:pt>
                <c:pt idx="71">
                  <c:v>18150</c:v>
                </c:pt>
                <c:pt idx="72">
                  <c:v>18250</c:v>
                </c:pt>
                <c:pt idx="73">
                  <c:v>18282.5</c:v>
                </c:pt>
                <c:pt idx="74">
                  <c:v>18355.5</c:v>
                </c:pt>
                <c:pt idx="75">
                  <c:v>18524</c:v>
                </c:pt>
                <c:pt idx="76">
                  <c:v>18702</c:v>
                </c:pt>
                <c:pt idx="77">
                  <c:v>18750</c:v>
                </c:pt>
                <c:pt idx="78">
                  <c:v>18750</c:v>
                </c:pt>
                <c:pt idx="79">
                  <c:v>18855.5</c:v>
                </c:pt>
                <c:pt idx="80">
                  <c:v>19400</c:v>
                </c:pt>
                <c:pt idx="81">
                  <c:v>19500</c:v>
                </c:pt>
                <c:pt idx="82">
                  <c:v>20100</c:v>
                </c:pt>
                <c:pt idx="83">
                  <c:v>20250</c:v>
                </c:pt>
                <c:pt idx="84">
                  <c:v>20250</c:v>
                </c:pt>
                <c:pt idx="85">
                  <c:v>20800</c:v>
                </c:pt>
                <c:pt idx="86">
                  <c:v>21000</c:v>
                </c:pt>
                <c:pt idx="87">
                  <c:v>21300</c:v>
                </c:pt>
                <c:pt idx="88">
                  <c:v>21400</c:v>
                </c:pt>
                <c:pt idx="89">
                  <c:v>21400</c:v>
                </c:pt>
                <c:pt idx="90">
                  <c:v>21400</c:v>
                </c:pt>
                <c:pt idx="91">
                  <c:v>21650</c:v>
                </c:pt>
                <c:pt idx="92">
                  <c:v>21750</c:v>
                </c:pt>
                <c:pt idx="93">
                  <c:v>21750</c:v>
                </c:pt>
                <c:pt idx="94">
                  <c:v>22000</c:v>
                </c:pt>
                <c:pt idx="95">
                  <c:v>22200</c:v>
                </c:pt>
                <c:pt idx="96">
                  <c:v>22752.5</c:v>
                </c:pt>
                <c:pt idx="97">
                  <c:v>22913.5</c:v>
                </c:pt>
                <c:pt idx="98">
                  <c:v>22943.5</c:v>
                </c:pt>
                <c:pt idx="99">
                  <c:v>23000</c:v>
                </c:pt>
                <c:pt idx="100">
                  <c:v>23050</c:v>
                </c:pt>
                <c:pt idx="101">
                  <c:v>23100</c:v>
                </c:pt>
                <c:pt idx="102">
                  <c:v>23200</c:v>
                </c:pt>
                <c:pt idx="103">
                  <c:v>23250</c:v>
                </c:pt>
                <c:pt idx="104">
                  <c:v>23400</c:v>
                </c:pt>
                <c:pt idx="105">
                  <c:v>23500</c:v>
                </c:pt>
                <c:pt idx="106">
                  <c:v>23600</c:v>
                </c:pt>
                <c:pt idx="107">
                  <c:v>23625</c:v>
                </c:pt>
                <c:pt idx="108">
                  <c:v>23750</c:v>
                </c:pt>
                <c:pt idx="109">
                  <c:v>24250</c:v>
                </c:pt>
                <c:pt idx="110">
                  <c:v>24300</c:v>
                </c:pt>
                <c:pt idx="111">
                  <c:v>24500</c:v>
                </c:pt>
                <c:pt idx="112">
                  <c:v>24700</c:v>
                </c:pt>
                <c:pt idx="113">
                  <c:v>24750</c:v>
                </c:pt>
                <c:pt idx="114">
                  <c:v>24750</c:v>
                </c:pt>
                <c:pt idx="115">
                  <c:v>24850</c:v>
                </c:pt>
                <c:pt idx="116">
                  <c:v>25500</c:v>
                </c:pt>
                <c:pt idx="117">
                  <c:v>25750</c:v>
                </c:pt>
                <c:pt idx="118">
                  <c:v>25750</c:v>
                </c:pt>
                <c:pt idx="119">
                  <c:v>25849</c:v>
                </c:pt>
                <c:pt idx="120">
                  <c:v>25900</c:v>
                </c:pt>
                <c:pt idx="121">
                  <c:v>26000</c:v>
                </c:pt>
                <c:pt idx="122">
                  <c:v>26100</c:v>
                </c:pt>
                <c:pt idx="123">
                  <c:v>26215</c:v>
                </c:pt>
                <c:pt idx="124">
                  <c:v>26405</c:v>
                </c:pt>
                <c:pt idx="125">
                  <c:v>26525</c:v>
                </c:pt>
                <c:pt idx="126">
                  <c:v>26611</c:v>
                </c:pt>
                <c:pt idx="127">
                  <c:v>26699.5</c:v>
                </c:pt>
                <c:pt idx="128">
                  <c:v>26700</c:v>
                </c:pt>
                <c:pt idx="129">
                  <c:v>26745</c:v>
                </c:pt>
                <c:pt idx="130">
                  <c:v>26950</c:v>
                </c:pt>
                <c:pt idx="131">
                  <c:v>26995</c:v>
                </c:pt>
                <c:pt idx="132">
                  <c:v>27000</c:v>
                </c:pt>
                <c:pt idx="133">
                  <c:v>27000</c:v>
                </c:pt>
                <c:pt idx="134">
                  <c:v>27031</c:v>
                </c:pt>
                <c:pt idx="135">
                  <c:v>27100</c:v>
                </c:pt>
                <c:pt idx="136">
                  <c:v>27250</c:v>
                </c:pt>
                <c:pt idx="137">
                  <c:v>27626</c:v>
                </c:pt>
                <c:pt idx="138">
                  <c:v>27750</c:v>
                </c:pt>
                <c:pt idx="139">
                  <c:v>27900</c:v>
                </c:pt>
                <c:pt idx="140">
                  <c:v>28000</c:v>
                </c:pt>
                <c:pt idx="141">
                  <c:v>28105</c:v>
                </c:pt>
                <c:pt idx="142">
                  <c:v>28250</c:v>
                </c:pt>
                <c:pt idx="143">
                  <c:v>28250</c:v>
                </c:pt>
                <c:pt idx="144">
                  <c:v>28500</c:v>
                </c:pt>
                <c:pt idx="145">
                  <c:v>28900</c:v>
                </c:pt>
                <c:pt idx="146">
                  <c:v>29000</c:v>
                </c:pt>
                <c:pt idx="147">
                  <c:v>29250</c:v>
                </c:pt>
                <c:pt idx="148">
                  <c:v>29250</c:v>
                </c:pt>
                <c:pt idx="149">
                  <c:v>29500</c:v>
                </c:pt>
                <c:pt idx="150">
                  <c:v>29650</c:v>
                </c:pt>
                <c:pt idx="151">
                  <c:v>29700</c:v>
                </c:pt>
                <c:pt idx="152">
                  <c:v>29750</c:v>
                </c:pt>
                <c:pt idx="153">
                  <c:v>29800</c:v>
                </c:pt>
                <c:pt idx="154">
                  <c:v>29900</c:v>
                </c:pt>
                <c:pt idx="155">
                  <c:v>29962.5</c:v>
                </c:pt>
                <c:pt idx="156">
                  <c:v>30000</c:v>
                </c:pt>
                <c:pt idx="157">
                  <c:v>30105.5</c:v>
                </c:pt>
                <c:pt idx="158">
                  <c:v>30250</c:v>
                </c:pt>
                <c:pt idx="159">
                  <c:v>30486</c:v>
                </c:pt>
                <c:pt idx="160">
                  <c:v>30500</c:v>
                </c:pt>
                <c:pt idx="161">
                  <c:v>30600</c:v>
                </c:pt>
                <c:pt idx="162">
                  <c:v>30850</c:v>
                </c:pt>
                <c:pt idx="163">
                  <c:v>31300</c:v>
                </c:pt>
                <c:pt idx="164">
                  <c:v>31750</c:v>
                </c:pt>
                <c:pt idx="165">
                  <c:v>31950</c:v>
                </c:pt>
                <c:pt idx="166">
                  <c:v>32000</c:v>
                </c:pt>
                <c:pt idx="167">
                  <c:v>32143</c:v>
                </c:pt>
                <c:pt idx="168">
                  <c:v>32200</c:v>
                </c:pt>
                <c:pt idx="169">
                  <c:v>32750</c:v>
                </c:pt>
                <c:pt idx="170">
                  <c:v>32823</c:v>
                </c:pt>
                <c:pt idx="171">
                  <c:v>33500</c:v>
                </c:pt>
                <c:pt idx="172">
                  <c:v>33750</c:v>
                </c:pt>
                <c:pt idx="173">
                  <c:v>34000</c:v>
                </c:pt>
                <c:pt idx="174">
                  <c:v>34200</c:v>
                </c:pt>
                <c:pt idx="175">
                  <c:v>34400</c:v>
                </c:pt>
                <c:pt idx="176">
                  <c:v>34500</c:v>
                </c:pt>
                <c:pt idx="177">
                  <c:v>34750</c:v>
                </c:pt>
                <c:pt idx="178">
                  <c:v>34750</c:v>
                </c:pt>
                <c:pt idx="179">
                  <c:v>35000</c:v>
                </c:pt>
                <c:pt idx="180">
                  <c:v>36000</c:v>
                </c:pt>
                <c:pt idx="181">
                  <c:v>36150</c:v>
                </c:pt>
                <c:pt idx="182">
                  <c:v>36450</c:v>
                </c:pt>
                <c:pt idx="183">
                  <c:v>37000</c:v>
                </c:pt>
                <c:pt idx="184">
                  <c:v>37100</c:v>
                </c:pt>
                <c:pt idx="185">
                  <c:v>37750</c:v>
                </c:pt>
                <c:pt idx="186">
                  <c:v>37750</c:v>
                </c:pt>
                <c:pt idx="187">
                  <c:v>37850</c:v>
                </c:pt>
                <c:pt idx="188">
                  <c:v>38000</c:v>
                </c:pt>
                <c:pt idx="189">
                  <c:v>38500</c:v>
                </c:pt>
                <c:pt idx="190">
                  <c:v>38800</c:v>
                </c:pt>
                <c:pt idx="191">
                  <c:v>39000</c:v>
                </c:pt>
                <c:pt idx="192">
                  <c:v>39250</c:v>
                </c:pt>
                <c:pt idx="193">
                  <c:v>39567</c:v>
                </c:pt>
                <c:pt idx="194">
                  <c:v>39806.5</c:v>
                </c:pt>
                <c:pt idx="195">
                  <c:v>42750</c:v>
                </c:pt>
                <c:pt idx="196">
                  <c:v>43000</c:v>
                </c:pt>
                <c:pt idx="197">
                  <c:v>44216.5</c:v>
                </c:pt>
                <c:pt idx="198">
                  <c:v>44699</c:v>
                </c:pt>
                <c:pt idx="199">
                  <c:v>45150</c:v>
                </c:pt>
                <c:pt idx="200">
                  <c:v>46043</c:v>
                </c:pt>
                <c:pt idx="201">
                  <c:v>46100</c:v>
                </c:pt>
                <c:pt idx="202">
                  <c:v>46640.5</c:v>
                </c:pt>
                <c:pt idx="203">
                  <c:v>47700</c:v>
                </c:pt>
                <c:pt idx="204">
                  <c:v>48272.5</c:v>
                </c:pt>
                <c:pt idx="205">
                  <c:v>49000</c:v>
                </c:pt>
                <c:pt idx="206">
                  <c:v>49391</c:v>
                </c:pt>
                <c:pt idx="207">
                  <c:v>53000</c:v>
                </c:pt>
                <c:pt idx="208">
                  <c:v>53150</c:v>
                </c:pt>
                <c:pt idx="209">
                  <c:v>57090.5</c:v>
                </c:pt>
                <c:pt idx="210">
                  <c:v>63250</c:v>
                </c:pt>
              </c:numCache>
            </c:numRef>
          </c:xVal>
          <c:yVal>
            <c:numRef>
              <c:f>resids!$S$3:$S$213</c:f>
              <c:numCache>
                <c:formatCode>General</c:formatCode>
                <c:ptCount val="211"/>
                <c:pt idx="0">
                  <c:v>-5.7355477860169941</c:v>
                </c:pt>
                <c:pt idx="1">
                  <c:v>-7.8698191133691102</c:v>
                </c:pt>
                <c:pt idx="2">
                  <c:v>-21.953089281707683</c:v>
                </c:pt>
                <c:pt idx="3">
                  <c:v>-23.764325031862064</c:v>
                </c:pt>
                <c:pt idx="4">
                  <c:v>-27.719231964006305</c:v>
                </c:pt>
                <c:pt idx="5">
                  <c:v>-48.185787020757047</c:v>
                </c:pt>
                <c:pt idx="6">
                  <c:v>-67.01739611478861</c:v>
                </c:pt>
                <c:pt idx="7">
                  <c:v>-67.623327286312914</c:v>
                </c:pt>
                <c:pt idx="8">
                  <c:v>-67.675051536919909</c:v>
                </c:pt>
                <c:pt idx="9">
                  <c:v>-67.729954315920779</c:v>
                </c:pt>
                <c:pt idx="10">
                  <c:v>-69.440724056916508</c:v>
                </c:pt>
                <c:pt idx="11">
                  <c:v>-88.776889592799321</c:v>
                </c:pt>
                <c:pt idx="12">
                  <c:v>-92.589687075190014</c:v>
                </c:pt>
                <c:pt idx="13">
                  <c:v>-92.750877645750236</c:v>
                </c:pt>
                <c:pt idx="14">
                  <c:v>-95.500711905931041</c:v>
                </c:pt>
                <c:pt idx="15">
                  <c:v>-96.900150856547214</c:v>
                </c:pt>
                <c:pt idx="16">
                  <c:v>-97.711003511076171</c:v>
                </c:pt>
                <c:pt idx="17">
                  <c:v>-104.39038745042903</c:v>
                </c:pt>
                <c:pt idx="18">
                  <c:v>-107.22072079346334</c:v>
                </c:pt>
                <c:pt idx="19">
                  <c:v>-107.23289407820143</c:v>
                </c:pt>
                <c:pt idx="20">
                  <c:v>-107.77210437523463</c:v>
                </c:pt>
                <c:pt idx="21">
                  <c:v>-113.03578563790332</c:v>
                </c:pt>
                <c:pt idx="22">
                  <c:v>-113.04219911346632</c:v>
                </c:pt>
                <c:pt idx="23">
                  <c:v>-119.46938030792977</c:v>
                </c:pt>
                <c:pt idx="24">
                  <c:v>-119.80749562295976</c:v>
                </c:pt>
                <c:pt idx="25">
                  <c:v>-119.82651510916229</c:v>
                </c:pt>
                <c:pt idx="26">
                  <c:v>-121.62285781891872</c:v>
                </c:pt>
                <c:pt idx="27">
                  <c:v>-122.27071059470794</c:v>
                </c:pt>
                <c:pt idx="28">
                  <c:v>-123.33918602963826</c:v>
                </c:pt>
                <c:pt idx="29">
                  <c:v>-123.58580703887756</c:v>
                </c:pt>
                <c:pt idx="30">
                  <c:v>-123.7171612836632</c:v>
                </c:pt>
                <c:pt idx="31">
                  <c:v>-123.98626840743076</c:v>
                </c:pt>
                <c:pt idx="32">
                  <c:v>-132.76215084353032</c:v>
                </c:pt>
                <c:pt idx="33">
                  <c:v>-134.31322178785788</c:v>
                </c:pt>
                <c:pt idx="34">
                  <c:v>-136.01776155318174</c:v>
                </c:pt>
                <c:pt idx="35">
                  <c:v>-147.17654238383668</c:v>
                </c:pt>
                <c:pt idx="36">
                  <c:v>-148.21183093248447</c:v>
                </c:pt>
                <c:pt idx="37">
                  <c:v>-148.39586919088237</c:v>
                </c:pt>
                <c:pt idx="38">
                  <c:v>-148.58500423109729</c:v>
                </c:pt>
                <c:pt idx="39">
                  <c:v>-152.37480566345425</c:v>
                </c:pt>
                <c:pt idx="40">
                  <c:v>-174.87871662520888</c:v>
                </c:pt>
                <c:pt idx="41">
                  <c:v>-175.0173710229007</c:v>
                </c:pt>
                <c:pt idx="42">
                  <c:v>-176.29521012902831</c:v>
                </c:pt>
                <c:pt idx="43">
                  <c:v>-178.64540283413757</c:v>
                </c:pt>
                <c:pt idx="44">
                  <c:v>-182.17450457775931</c:v>
                </c:pt>
                <c:pt idx="45">
                  <c:v>-184.31389384614752</c:v>
                </c:pt>
                <c:pt idx="46">
                  <c:v>-184.32121317954025</c:v>
                </c:pt>
                <c:pt idx="47">
                  <c:v>-184.63991318557211</c:v>
                </c:pt>
                <c:pt idx="48">
                  <c:v>-184.79234708432338</c:v>
                </c:pt>
                <c:pt idx="49">
                  <c:v>-186.98440682085857</c:v>
                </c:pt>
                <c:pt idx="50">
                  <c:v>-187.75233917722187</c:v>
                </c:pt>
                <c:pt idx="51">
                  <c:v>-187.93919795689325</c:v>
                </c:pt>
                <c:pt idx="52">
                  <c:v>-202.12246465054704</c:v>
                </c:pt>
                <c:pt idx="53">
                  <c:v>-203.37112749590062</c:v>
                </c:pt>
                <c:pt idx="54">
                  <c:v>-204.27943471174166</c:v>
                </c:pt>
                <c:pt idx="55">
                  <c:v>-205.08828321830242</c:v>
                </c:pt>
                <c:pt idx="56">
                  <c:v>-205.25480440979263</c:v>
                </c:pt>
                <c:pt idx="57">
                  <c:v>-206.45945164037988</c:v>
                </c:pt>
                <c:pt idx="58">
                  <c:v>-214.51308103145115</c:v>
                </c:pt>
                <c:pt idx="59">
                  <c:v>-217.35510153850822</c:v>
                </c:pt>
                <c:pt idx="60">
                  <c:v>-219.76385563485857</c:v>
                </c:pt>
                <c:pt idx="61">
                  <c:v>-221.65443523443795</c:v>
                </c:pt>
                <c:pt idx="62">
                  <c:v>-224.41341992202064</c:v>
                </c:pt>
                <c:pt idx="63">
                  <c:v>-224.5382085262585</c:v>
                </c:pt>
                <c:pt idx="64">
                  <c:v>-227.68406739278547</c:v>
                </c:pt>
                <c:pt idx="65">
                  <c:v>-227.7879502703008</c:v>
                </c:pt>
                <c:pt idx="66">
                  <c:v>-230.86196551099394</c:v>
                </c:pt>
                <c:pt idx="67">
                  <c:v>-230.94096993702473</c:v>
                </c:pt>
                <c:pt idx="68">
                  <c:v>-231.00977807343347</c:v>
                </c:pt>
                <c:pt idx="69">
                  <c:v>-231.04673885510397</c:v>
                </c:pt>
                <c:pt idx="70">
                  <c:v>-231.38424603587103</c:v>
                </c:pt>
                <c:pt idx="71">
                  <c:v>-233.1126051579048</c:v>
                </c:pt>
                <c:pt idx="72">
                  <c:v>-236.09556701764683</c:v>
                </c:pt>
                <c:pt idx="73">
                  <c:v>-236.10803061010782</c:v>
                </c:pt>
                <c:pt idx="74">
                  <c:v>-237.10080795562615</c:v>
                </c:pt>
                <c:pt idx="75">
                  <c:v>-240.89563337189915</c:v>
                </c:pt>
                <c:pt idx="76">
                  <c:v>-241.18542388346606</c:v>
                </c:pt>
                <c:pt idx="77">
                  <c:v>-242.47869380286895</c:v>
                </c:pt>
                <c:pt idx="78">
                  <c:v>-242.93047779760215</c:v>
                </c:pt>
                <c:pt idx="79">
                  <c:v>-243.22814814580548</c:v>
                </c:pt>
                <c:pt idx="80">
                  <c:v>-248.80749954448427</c:v>
                </c:pt>
                <c:pt idx="81">
                  <c:v>-249.40169735208951</c:v>
                </c:pt>
                <c:pt idx="82">
                  <c:v>-254.31751804430797</c:v>
                </c:pt>
                <c:pt idx="83">
                  <c:v>-254.98643031684011</c:v>
                </c:pt>
                <c:pt idx="84">
                  <c:v>-254.99538867832575</c:v>
                </c:pt>
                <c:pt idx="85">
                  <c:v>-257.20343424309425</c:v>
                </c:pt>
                <c:pt idx="86">
                  <c:v>-257.58054041069943</c:v>
                </c:pt>
                <c:pt idx="87">
                  <c:v>-267.47868222774287</c:v>
                </c:pt>
                <c:pt idx="88">
                  <c:v>-268.57867843211267</c:v>
                </c:pt>
                <c:pt idx="89">
                  <c:v>-268.61168098809759</c:v>
                </c:pt>
                <c:pt idx="90">
                  <c:v>-274.25006673517697</c:v>
                </c:pt>
                <c:pt idx="91">
                  <c:v>-274.28717625731275</c:v>
                </c:pt>
                <c:pt idx="92">
                  <c:v>-275.14569004090725</c:v>
                </c:pt>
                <c:pt idx="93">
                  <c:v>-275.6394359058076</c:v>
                </c:pt>
                <c:pt idx="94">
                  <c:v>-276.36098371316956</c:v>
                </c:pt>
                <c:pt idx="95">
                  <c:v>-277.14330955144192</c:v>
                </c:pt>
                <c:pt idx="96">
                  <c:v>-277.3419918681189</c:v>
                </c:pt>
                <c:pt idx="97">
                  <c:v>-277.98254722927192</c:v>
                </c:pt>
                <c:pt idx="98">
                  <c:v>-278.17077888366975</c:v>
                </c:pt>
                <c:pt idx="99">
                  <c:v>-279.25098129958792</c:v>
                </c:pt>
                <c:pt idx="100">
                  <c:v>-281.16935905419746</c:v>
                </c:pt>
                <c:pt idx="101">
                  <c:v>-281.19444356440562</c:v>
                </c:pt>
                <c:pt idx="102">
                  <c:v>-281.23079340324779</c:v>
                </c:pt>
                <c:pt idx="103">
                  <c:v>-281.23677978757541</c:v>
                </c:pt>
                <c:pt idx="104">
                  <c:v>-283.98980555071847</c:v>
                </c:pt>
                <c:pt idx="105">
                  <c:v>-293.85826693407091</c:v>
                </c:pt>
                <c:pt idx="106">
                  <c:v>-294.41163384757743</c:v>
                </c:pt>
                <c:pt idx="107">
                  <c:v>-294.4142858353373</c:v>
                </c:pt>
                <c:pt idx="108">
                  <c:v>-294.48729923296804</c:v>
                </c:pt>
                <c:pt idx="109">
                  <c:v>-295.71863451411275</c:v>
                </c:pt>
                <c:pt idx="110">
                  <c:v>-298.95675948331035</c:v>
                </c:pt>
                <c:pt idx="111">
                  <c:v>-298.98093148330332</c:v>
                </c:pt>
                <c:pt idx="112">
                  <c:v>-299.33460363960313</c:v>
                </c:pt>
                <c:pt idx="113">
                  <c:v>-300.44601801138288</c:v>
                </c:pt>
                <c:pt idx="114">
                  <c:v>-300.65742186316965</c:v>
                </c:pt>
                <c:pt idx="115">
                  <c:v>-301.0066395571755</c:v>
                </c:pt>
                <c:pt idx="116">
                  <c:v>-301.1495616255304</c:v>
                </c:pt>
                <c:pt idx="117">
                  <c:v>-301.48958084738939</c:v>
                </c:pt>
                <c:pt idx="118">
                  <c:v>-302.3646647743372</c:v>
                </c:pt>
                <c:pt idx="119">
                  <c:v>-304.58388187716008</c:v>
                </c:pt>
                <c:pt idx="120">
                  <c:v>-304.58465211966296</c:v>
                </c:pt>
                <c:pt idx="121">
                  <c:v>-306.4686134327132</c:v>
                </c:pt>
                <c:pt idx="122">
                  <c:v>-307.96113467810505</c:v>
                </c:pt>
                <c:pt idx="123">
                  <c:v>-309.85723302456199</c:v>
                </c:pt>
                <c:pt idx="124">
                  <c:v>-310.02108309430889</c:v>
                </c:pt>
                <c:pt idx="125">
                  <c:v>-310.18611702892758</c:v>
                </c:pt>
                <c:pt idx="126">
                  <c:v>-310.18713222623688</c:v>
                </c:pt>
                <c:pt idx="127">
                  <c:v>-311.95580219387449</c:v>
                </c:pt>
                <c:pt idx="128">
                  <c:v>-311.96247376355365</c:v>
                </c:pt>
                <c:pt idx="129">
                  <c:v>-312.35095357831375</c:v>
                </c:pt>
                <c:pt idx="130">
                  <c:v>-314.14265470683421</c:v>
                </c:pt>
                <c:pt idx="131">
                  <c:v>-314.80155813814315</c:v>
                </c:pt>
                <c:pt idx="132">
                  <c:v>-315.07474839118959</c:v>
                </c:pt>
                <c:pt idx="133">
                  <c:v>-315.29236017911074</c:v>
                </c:pt>
                <c:pt idx="134">
                  <c:v>-315.60043258509819</c:v>
                </c:pt>
                <c:pt idx="135">
                  <c:v>-318.15787938911052</c:v>
                </c:pt>
                <c:pt idx="136">
                  <c:v>-320.68916140229464</c:v>
                </c:pt>
                <c:pt idx="137">
                  <c:v>-320.73174747997552</c:v>
                </c:pt>
                <c:pt idx="138">
                  <c:v>-320.73175967768748</c:v>
                </c:pt>
                <c:pt idx="139">
                  <c:v>-320.83937886779273</c:v>
                </c:pt>
                <c:pt idx="140">
                  <c:v>-321.50938447170813</c:v>
                </c:pt>
                <c:pt idx="141">
                  <c:v>-321.54505679963938</c:v>
                </c:pt>
                <c:pt idx="142">
                  <c:v>-321.61924084416188</c:v>
                </c:pt>
                <c:pt idx="143">
                  <c:v>-323.4167640928481</c:v>
                </c:pt>
                <c:pt idx="144">
                  <c:v>-324.06861267545332</c:v>
                </c:pt>
                <c:pt idx="145">
                  <c:v>-325.2371587854239</c:v>
                </c:pt>
                <c:pt idx="146">
                  <c:v>-325.26836587230031</c:v>
                </c:pt>
                <c:pt idx="147">
                  <c:v>-325.57868159607841</c:v>
                </c:pt>
                <c:pt idx="148">
                  <c:v>-335.34516038725286</c:v>
                </c:pt>
                <c:pt idx="149">
                  <c:v>-335.36645000095479</c:v>
                </c:pt>
                <c:pt idx="150">
                  <c:v>-335.9882633801156</c:v>
                </c:pt>
                <c:pt idx="151">
                  <c:v>-336.08644894613047</c:v>
                </c:pt>
                <c:pt idx="152">
                  <c:v>-336.97221008019397</c:v>
                </c:pt>
                <c:pt idx="153">
                  <c:v>-337.00310792094228</c:v>
                </c:pt>
                <c:pt idx="154">
                  <c:v>-337.13682071149145</c:v>
                </c:pt>
                <c:pt idx="155">
                  <c:v>-337.32121253196169</c:v>
                </c:pt>
                <c:pt idx="156">
                  <c:v>-338.71962262828492</c:v>
                </c:pt>
                <c:pt idx="157">
                  <c:v>-338.75947181592903</c:v>
                </c:pt>
                <c:pt idx="158">
                  <c:v>-339.48420585010274</c:v>
                </c:pt>
                <c:pt idx="159">
                  <c:v>-340.08361275036049</c:v>
                </c:pt>
                <c:pt idx="160">
                  <c:v>-340.36346102820454</c:v>
                </c:pt>
                <c:pt idx="161">
                  <c:v>-340.4670567320116</c:v>
                </c:pt>
                <c:pt idx="162">
                  <c:v>-340.71644898982674</c:v>
                </c:pt>
                <c:pt idx="163">
                  <c:v>-341.04629146361339</c:v>
                </c:pt>
                <c:pt idx="164">
                  <c:v>-341.06234975984813</c:v>
                </c:pt>
                <c:pt idx="165">
                  <c:v>-341.99064370853796</c:v>
                </c:pt>
                <c:pt idx="166">
                  <c:v>-342.13275807875857</c:v>
                </c:pt>
                <c:pt idx="167">
                  <c:v>-342.13558391325739</c:v>
                </c:pt>
                <c:pt idx="168">
                  <c:v>-343.15240812258583</c:v>
                </c:pt>
                <c:pt idx="169">
                  <c:v>-345.86002198547322</c:v>
                </c:pt>
                <c:pt idx="170">
                  <c:v>-346.10394494988708</c:v>
                </c:pt>
                <c:pt idx="171">
                  <c:v>-346.48439939738012</c:v>
                </c:pt>
                <c:pt idx="172">
                  <c:v>-347.42589832058889</c:v>
                </c:pt>
                <c:pt idx="173">
                  <c:v>-347.35866660232625</c:v>
                </c:pt>
                <c:pt idx="174">
                  <c:v>-347.35828409040693</c:v>
                </c:pt>
                <c:pt idx="175">
                  <c:v>-347.20504888545116</c:v>
                </c:pt>
                <c:pt idx="176">
                  <c:v>-347.19517352791735</c:v>
                </c:pt>
                <c:pt idx="177">
                  <c:v>-346.73249764231355</c:v>
                </c:pt>
                <c:pt idx="178">
                  <c:v>-346.71662257259442</c:v>
                </c:pt>
                <c:pt idx="179">
                  <c:v>-346.62590766325809</c:v>
                </c:pt>
                <c:pt idx="180">
                  <c:v>-343.74316611820518</c:v>
                </c:pt>
                <c:pt idx="181">
                  <c:v>-343.5933753763008</c:v>
                </c:pt>
                <c:pt idx="182">
                  <c:v>-340.09526153513326</c:v>
                </c:pt>
                <c:pt idx="183">
                  <c:v>-339.86615282801353</c:v>
                </c:pt>
                <c:pt idx="184">
                  <c:v>-337.84890525878285</c:v>
                </c:pt>
                <c:pt idx="185">
                  <c:v>-335.65214019435172</c:v>
                </c:pt>
                <c:pt idx="186">
                  <c:v>-334.41980254683511</c:v>
                </c:pt>
                <c:pt idx="187">
                  <c:v>-333.60651761673665</c:v>
                </c:pt>
                <c:pt idx="188">
                  <c:v>-329.7481434743799</c:v>
                </c:pt>
                <c:pt idx="189">
                  <c:v>-329.65969470150077</c:v>
                </c:pt>
                <c:pt idx="190">
                  <c:v>-328.77932963644633</c:v>
                </c:pt>
                <c:pt idx="191">
                  <c:v>-328.44333855051337</c:v>
                </c:pt>
                <c:pt idx="192">
                  <c:v>-327.85563599791294</c:v>
                </c:pt>
                <c:pt idx="193">
                  <c:v>-327.84034439517728</c:v>
                </c:pt>
                <c:pt idx="194">
                  <c:v>-315.19585908033952</c:v>
                </c:pt>
                <c:pt idx="195">
                  <c:v>-310.25723836058324</c:v>
                </c:pt>
                <c:pt idx="196">
                  <c:v>-277.78086026086163</c:v>
                </c:pt>
                <c:pt idx="197">
                  <c:v>-277.65953853860998</c:v>
                </c:pt>
                <c:pt idx="198">
                  <c:v>-275.62577394299586</c:v>
                </c:pt>
                <c:pt idx="199">
                  <c:v>-269.52978904035388</c:v>
                </c:pt>
                <c:pt idx="200">
                  <c:v>-269.52620750467474</c:v>
                </c:pt>
                <c:pt idx="201">
                  <c:v>-269.29409605556981</c:v>
                </c:pt>
                <c:pt idx="202">
                  <c:v>-266.50755509669091</c:v>
                </c:pt>
                <c:pt idx="203">
                  <c:v>-265.87460392768492</c:v>
                </c:pt>
                <c:pt idx="204">
                  <c:v>-245.77475629112919</c:v>
                </c:pt>
                <c:pt idx="205">
                  <c:v>-216.71864560517949</c:v>
                </c:pt>
                <c:pt idx="206">
                  <c:v>-216.71864385954427</c:v>
                </c:pt>
                <c:pt idx="207">
                  <c:v>-215.72716338967436</c:v>
                </c:pt>
                <c:pt idx="208">
                  <c:v>-187.55578345323423</c:v>
                </c:pt>
                <c:pt idx="209">
                  <c:v>-19.606233364843238</c:v>
                </c:pt>
                <c:pt idx="210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448-4862-AE18-A75B7279590D}"/>
            </c:ext>
          </c:extLst>
        </c:ser>
        <c:ser>
          <c:idx val="1"/>
          <c:order val="1"/>
          <c:tx>
            <c:v>Upper Bound</c:v>
          </c:tx>
          <c:spPr>
            <a:ln w="19050" cap="rnd">
              <a:solidFill>
                <a:schemeClr val="tx1"/>
              </a:solidFill>
              <a:prstDash val="dash"/>
              <a:round/>
            </a:ln>
            <a:effectLst/>
          </c:spPr>
          <c:marker>
            <c:symbol val="none"/>
          </c:marker>
          <c:xVal>
            <c:numRef>
              <c:f>resids!$N$3:$N$213</c:f>
              <c:numCache>
                <c:formatCode>General</c:formatCode>
                <c:ptCount val="211"/>
                <c:pt idx="0">
                  <c:v>6100</c:v>
                </c:pt>
                <c:pt idx="1">
                  <c:v>7073.0571609999997</c:v>
                </c:pt>
                <c:pt idx="2">
                  <c:v>7200</c:v>
                </c:pt>
                <c:pt idx="3">
                  <c:v>7500</c:v>
                </c:pt>
                <c:pt idx="4">
                  <c:v>7600</c:v>
                </c:pt>
                <c:pt idx="5">
                  <c:v>7600</c:v>
                </c:pt>
                <c:pt idx="6">
                  <c:v>8100</c:v>
                </c:pt>
                <c:pt idx="7">
                  <c:v>8187</c:v>
                </c:pt>
                <c:pt idx="8">
                  <c:v>8500</c:v>
                </c:pt>
                <c:pt idx="9">
                  <c:v>8650</c:v>
                </c:pt>
                <c:pt idx="10">
                  <c:v>8850</c:v>
                </c:pt>
                <c:pt idx="11">
                  <c:v>8900</c:v>
                </c:pt>
                <c:pt idx="12">
                  <c:v>9000</c:v>
                </c:pt>
                <c:pt idx="13">
                  <c:v>9250</c:v>
                </c:pt>
                <c:pt idx="14">
                  <c:v>9500</c:v>
                </c:pt>
                <c:pt idx="15">
                  <c:v>9500</c:v>
                </c:pt>
                <c:pt idx="16">
                  <c:v>9500</c:v>
                </c:pt>
                <c:pt idx="17">
                  <c:v>9600</c:v>
                </c:pt>
                <c:pt idx="18">
                  <c:v>9600</c:v>
                </c:pt>
                <c:pt idx="19">
                  <c:v>9616.5</c:v>
                </c:pt>
                <c:pt idx="20">
                  <c:v>9931.5</c:v>
                </c:pt>
                <c:pt idx="21">
                  <c:v>10300</c:v>
                </c:pt>
                <c:pt idx="22">
                  <c:v>10400</c:v>
                </c:pt>
                <c:pt idx="23">
                  <c:v>10450</c:v>
                </c:pt>
                <c:pt idx="24">
                  <c:v>10650</c:v>
                </c:pt>
                <c:pt idx="25">
                  <c:v>10800</c:v>
                </c:pt>
                <c:pt idx="26">
                  <c:v>10873</c:v>
                </c:pt>
                <c:pt idx="27">
                  <c:v>11100</c:v>
                </c:pt>
                <c:pt idx="28">
                  <c:v>11250</c:v>
                </c:pt>
                <c:pt idx="29">
                  <c:v>11797</c:v>
                </c:pt>
                <c:pt idx="30">
                  <c:v>12050</c:v>
                </c:pt>
                <c:pt idx="31">
                  <c:v>12300</c:v>
                </c:pt>
                <c:pt idx="32">
                  <c:v>12400</c:v>
                </c:pt>
                <c:pt idx="33">
                  <c:v>12412.573189999999</c:v>
                </c:pt>
                <c:pt idx="34">
                  <c:v>12700</c:v>
                </c:pt>
                <c:pt idx="35">
                  <c:v>12750</c:v>
                </c:pt>
                <c:pt idx="36">
                  <c:v>12950</c:v>
                </c:pt>
                <c:pt idx="37">
                  <c:v>13250</c:v>
                </c:pt>
                <c:pt idx="38">
                  <c:v>13400</c:v>
                </c:pt>
                <c:pt idx="39">
                  <c:v>13500</c:v>
                </c:pt>
                <c:pt idx="40">
                  <c:v>13700</c:v>
                </c:pt>
                <c:pt idx="41">
                  <c:v>13735</c:v>
                </c:pt>
                <c:pt idx="42">
                  <c:v>13850</c:v>
                </c:pt>
                <c:pt idx="43">
                  <c:v>13950</c:v>
                </c:pt>
                <c:pt idx="44">
                  <c:v>14000</c:v>
                </c:pt>
                <c:pt idx="45">
                  <c:v>14250</c:v>
                </c:pt>
                <c:pt idx="46">
                  <c:v>14650</c:v>
                </c:pt>
                <c:pt idx="47">
                  <c:v>14950</c:v>
                </c:pt>
                <c:pt idx="48">
                  <c:v>15000</c:v>
                </c:pt>
                <c:pt idx="49">
                  <c:v>15100</c:v>
                </c:pt>
                <c:pt idx="50">
                  <c:v>15500</c:v>
                </c:pt>
                <c:pt idx="51">
                  <c:v>15865.5</c:v>
                </c:pt>
                <c:pt idx="52">
                  <c:v>16000</c:v>
                </c:pt>
                <c:pt idx="53">
                  <c:v>16000</c:v>
                </c:pt>
                <c:pt idx="54">
                  <c:v>16050</c:v>
                </c:pt>
                <c:pt idx="55">
                  <c:v>16100</c:v>
                </c:pt>
                <c:pt idx="56">
                  <c:v>16100</c:v>
                </c:pt>
                <c:pt idx="57">
                  <c:v>16100</c:v>
                </c:pt>
                <c:pt idx="58">
                  <c:v>16228.5</c:v>
                </c:pt>
                <c:pt idx="59">
                  <c:v>16300</c:v>
                </c:pt>
                <c:pt idx="60">
                  <c:v>16350</c:v>
                </c:pt>
                <c:pt idx="61">
                  <c:v>16450</c:v>
                </c:pt>
                <c:pt idx="62">
                  <c:v>16500</c:v>
                </c:pt>
                <c:pt idx="63">
                  <c:v>16650</c:v>
                </c:pt>
                <c:pt idx="64">
                  <c:v>17300</c:v>
                </c:pt>
                <c:pt idx="65">
                  <c:v>17450</c:v>
                </c:pt>
                <c:pt idx="66">
                  <c:v>17600</c:v>
                </c:pt>
                <c:pt idx="67">
                  <c:v>17650</c:v>
                </c:pt>
                <c:pt idx="68">
                  <c:v>17750</c:v>
                </c:pt>
                <c:pt idx="69">
                  <c:v>18025</c:v>
                </c:pt>
                <c:pt idx="70">
                  <c:v>18100</c:v>
                </c:pt>
                <c:pt idx="71">
                  <c:v>18150</c:v>
                </c:pt>
                <c:pt idx="72">
                  <c:v>18250</c:v>
                </c:pt>
                <c:pt idx="73">
                  <c:v>18282.5</c:v>
                </c:pt>
                <c:pt idx="74">
                  <c:v>18355.5</c:v>
                </c:pt>
                <c:pt idx="75">
                  <c:v>18524</c:v>
                </c:pt>
                <c:pt idx="76">
                  <c:v>18702</c:v>
                </c:pt>
                <c:pt idx="77">
                  <c:v>18750</c:v>
                </c:pt>
                <c:pt idx="78">
                  <c:v>18750</c:v>
                </c:pt>
                <c:pt idx="79">
                  <c:v>18855.5</c:v>
                </c:pt>
                <c:pt idx="80">
                  <c:v>19400</c:v>
                </c:pt>
                <c:pt idx="81">
                  <c:v>19500</c:v>
                </c:pt>
                <c:pt idx="82">
                  <c:v>20100</c:v>
                </c:pt>
                <c:pt idx="83">
                  <c:v>20250</c:v>
                </c:pt>
                <c:pt idx="84">
                  <c:v>20250</c:v>
                </c:pt>
                <c:pt idx="85">
                  <c:v>20800</c:v>
                </c:pt>
                <c:pt idx="86">
                  <c:v>21000</c:v>
                </c:pt>
                <c:pt idx="87">
                  <c:v>21300</c:v>
                </c:pt>
                <c:pt idx="88">
                  <c:v>21400</c:v>
                </c:pt>
                <c:pt idx="89">
                  <c:v>21400</c:v>
                </c:pt>
                <c:pt idx="90">
                  <c:v>21400</c:v>
                </c:pt>
                <c:pt idx="91">
                  <c:v>21650</c:v>
                </c:pt>
                <c:pt idx="92">
                  <c:v>21750</c:v>
                </c:pt>
                <c:pt idx="93">
                  <c:v>21750</c:v>
                </c:pt>
                <c:pt idx="94">
                  <c:v>22000</c:v>
                </c:pt>
                <c:pt idx="95">
                  <c:v>22200</c:v>
                </c:pt>
                <c:pt idx="96">
                  <c:v>22752.5</c:v>
                </c:pt>
                <c:pt idx="97">
                  <c:v>22913.5</c:v>
                </c:pt>
                <c:pt idx="98">
                  <c:v>22943.5</c:v>
                </c:pt>
                <c:pt idx="99">
                  <c:v>23000</c:v>
                </c:pt>
                <c:pt idx="100">
                  <c:v>23050</c:v>
                </c:pt>
                <c:pt idx="101">
                  <c:v>23100</c:v>
                </c:pt>
                <c:pt idx="102">
                  <c:v>23200</c:v>
                </c:pt>
                <c:pt idx="103">
                  <c:v>23250</c:v>
                </c:pt>
                <c:pt idx="104">
                  <c:v>23400</c:v>
                </c:pt>
                <c:pt idx="105">
                  <c:v>23500</c:v>
                </c:pt>
                <c:pt idx="106">
                  <c:v>23600</c:v>
                </c:pt>
                <c:pt idx="107">
                  <c:v>23625</c:v>
                </c:pt>
                <c:pt idx="108">
                  <c:v>23750</c:v>
                </c:pt>
                <c:pt idx="109">
                  <c:v>24250</c:v>
                </c:pt>
                <c:pt idx="110">
                  <c:v>24300</c:v>
                </c:pt>
                <c:pt idx="111">
                  <c:v>24500</c:v>
                </c:pt>
                <c:pt idx="112">
                  <c:v>24700</c:v>
                </c:pt>
                <c:pt idx="113">
                  <c:v>24750</c:v>
                </c:pt>
                <c:pt idx="114">
                  <c:v>24750</c:v>
                </c:pt>
                <c:pt idx="115">
                  <c:v>24850</c:v>
                </c:pt>
                <c:pt idx="116">
                  <c:v>25500</c:v>
                </c:pt>
                <c:pt idx="117">
                  <c:v>25750</c:v>
                </c:pt>
                <c:pt idx="118">
                  <c:v>25750</c:v>
                </c:pt>
                <c:pt idx="119">
                  <c:v>25849</c:v>
                </c:pt>
                <c:pt idx="120">
                  <c:v>25900</c:v>
                </c:pt>
                <c:pt idx="121">
                  <c:v>26000</c:v>
                </c:pt>
                <c:pt idx="122">
                  <c:v>26100</c:v>
                </c:pt>
                <c:pt idx="123">
                  <c:v>26215</c:v>
                </c:pt>
                <c:pt idx="124">
                  <c:v>26405</c:v>
                </c:pt>
                <c:pt idx="125">
                  <c:v>26525</c:v>
                </c:pt>
                <c:pt idx="126">
                  <c:v>26611</c:v>
                </c:pt>
                <c:pt idx="127">
                  <c:v>26699.5</c:v>
                </c:pt>
                <c:pt idx="128">
                  <c:v>26700</c:v>
                </c:pt>
                <c:pt idx="129">
                  <c:v>26745</c:v>
                </c:pt>
                <c:pt idx="130">
                  <c:v>26950</c:v>
                </c:pt>
                <c:pt idx="131">
                  <c:v>26995</c:v>
                </c:pt>
                <c:pt idx="132">
                  <c:v>27000</c:v>
                </c:pt>
                <c:pt idx="133">
                  <c:v>27000</c:v>
                </c:pt>
                <c:pt idx="134">
                  <c:v>27031</c:v>
                </c:pt>
                <c:pt idx="135">
                  <c:v>27100</c:v>
                </c:pt>
                <c:pt idx="136">
                  <c:v>27250</c:v>
                </c:pt>
                <c:pt idx="137">
                  <c:v>27626</c:v>
                </c:pt>
                <c:pt idx="138">
                  <c:v>27750</c:v>
                </c:pt>
                <c:pt idx="139">
                  <c:v>27900</c:v>
                </c:pt>
                <c:pt idx="140">
                  <c:v>28000</c:v>
                </c:pt>
                <c:pt idx="141">
                  <c:v>28105</c:v>
                </c:pt>
                <c:pt idx="142">
                  <c:v>28250</c:v>
                </c:pt>
                <c:pt idx="143">
                  <c:v>28250</c:v>
                </c:pt>
                <c:pt idx="144">
                  <c:v>28500</c:v>
                </c:pt>
                <c:pt idx="145">
                  <c:v>28900</c:v>
                </c:pt>
                <c:pt idx="146">
                  <c:v>29000</c:v>
                </c:pt>
                <c:pt idx="147">
                  <c:v>29250</c:v>
                </c:pt>
                <c:pt idx="148">
                  <c:v>29250</c:v>
                </c:pt>
                <c:pt idx="149">
                  <c:v>29500</c:v>
                </c:pt>
                <c:pt idx="150">
                  <c:v>29650</c:v>
                </c:pt>
                <c:pt idx="151">
                  <c:v>29700</c:v>
                </c:pt>
                <c:pt idx="152">
                  <c:v>29750</c:v>
                </c:pt>
                <c:pt idx="153">
                  <c:v>29800</c:v>
                </c:pt>
                <c:pt idx="154">
                  <c:v>29900</c:v>
                </c:pt>
                <c:pt idx="155">
                  <c:v>29962.5</c:v>
                </c:pt>
                <c:pt idx="156">
                  <c:v>30000</c:v>
                </c:pt>
                <c:pt idx="157">
                  <c:v>30105.5</c:v>
                </c:pt>
                <c:pt idx="158">
                  <c:v>30250</c:v>
                </c:pt>
                <c:pt idx="159">
                  <c:v>30486</c:v>
                </c:pt>
                <c:pt idx="160">
                  <c:v>30500</c:v>
                </c:pt>
                <c:pt idx="161">
                  <c:v>30600</c:v>
                </c:pt>
                <c:pt idx="162">
                  <c:v>30850</c:v>
                </c:pt>
                <c:pt idx="163">
                  <c:v>31300</c:v>
                </c:pt>
                <c:pt idx="164">
                  <c:v>31750</c:v>
                </c:pt>
                <c:pt idx="165">
                  <c:v>31950</c:v>
                </c:pt>
                <c:pt idx="166">
                  <c:v>32000</c:v>
                </c:pt>
                <c:pt idx="167">
                  <c:v>32143</c:v>
                </c:pt>
                <c:pt idx="168">
                  <c:v>32200</c:v>
                </c:pt>
                <c:pt idx="169">
                  <c:v>32750</c:v>
                </c:pt>
                <c:pt idx="170">
                  <c:v>32823</c:v>
                </c:pt>
                <c:pt idx="171">
                  <c:v>33500</c:v>
                </c:pt>
                <c:pt idx="172">
                  <c:v>33750</c:v>
                </c:pt>
                <c:pt idx="173">
                  <c:v>34000</c:v>
                </c:pt>
                <c:pt idx="174">
                  <c:v>34200</c:v>
                </c:pt>
                <c:pt idx="175">
                  <c:v>34400</c:v>
                </c:pt>
                <c:pt idx="176">
                  <c:v>34500</c:v>
                </c:pt>
                <c:pt idx="177">
                  <c:v>34750</c:v>
                </c:pt>
                <c:pt idx="178">
                  <c:v>34750</c:v>
                </c:pt>
                <c:pt idx="179">
                  <c:v>35000</c:v>
                </c:pt>
                <c:pt idx="180">
                  <c:v>36000</c:v>
                </c:pt>
                <c:pt idx="181">
                  <c:v>36150</c:v>
                </c:pt>
                <c:pt idx="182">
                  <c:v>36450</c:v>
                </c:pt>
                <c:pt idx="183">
                  <c:v>37000</c:v>
                </c:pt>
                <c:pt idx="184">
                  <c:v>37100</c:v>
                </c:pt>
                <c:pt idx="185">
                  <c:v>37750</c:v>
                </c:pt>
                <c:pt idx="186">
                  <c:v>37750</c:v>
                </c:pt>
                <c:pt idx="187">
                  <c:v>37850</c:v>
                </c:pt>
                <c:pt idx="188">
                  <c:v>38000</c:v>
                </c:pt>
                <c:pt idx="189">
                  <c:v>38500</c:v>
                </c:pt>
                <c:pt idx="190">
                  <c:v>38800</c:v>
                </c:pt>
                <c:pt idx="191">
                  <c:v>39000</c:v>
                </c:pt>
                <c:pt idx="192">
                  <c:v>39250</c:v>
                </c:pt>
                <c:pt idx="193">
                  <c:v>39567</c:v>
                </c:pt>
                <c:pt idx="194">
                  <c:v>39806.5</c:v>
                </c:pt>
                <c:pt idx="195">
                  <c:v>42750</c:v>
                </c:pt>
                <c:pt idx="196">
                  <c:v>43000</c:v>
                </c:pt>
                <c:pt idx="197">
                  <c:v>44216.5</c:v>
                </c:pt>
                <c:pt idx="198">
                  <c:v>44699</c:v>
                </c:pt>
                <c:pt idx="199">
                  <c:v>45150</c:v>
                </c:pt>
                <c:pt idx="200">
                  <c:v>46043</c:v>
                </c:pt>
                <c:pt idx="201">
                  <c:v>46100</c:v>
                </c:pt>
                <c:pt idx="202">
                  <c:v>46640.5</c:v>
                </c:pt>
                <c:pt idx="203">
                  <c:v>47700</c:v>
                </c:pt>
                <c:pt idx="204">
                  <c:v>48272.5</c:v>
                </c:pt>
                <c:pt idx="205">
                  <c:v>49000</c:v>
                </c:pt>
                <c:pt idx="206">
                  <c:v>49391</c:v>
                </c:pt>
                <c:pt idx="207">
                  <c:v>53000</c:v>
                </c:pt>
                <c:pt idx="208">
                  <c:v>53150</c:v>
                </c:pt>
                <c:pt idx="209">
                  <c:v>57090.5</c:v>
                </c:pt>
                <c:pt idx="210">
                  <c:v>63250</c:v>
                </c:pt>
              </c:numCache>
            </c:numRef>
          </c:xVal>
          <c:yVal>
            <c:numRef>
              <c:f>resids!$T$3:$T$213</c:f>
              <c:numCache>
                <c:formatCode>General</c:formatCode>
                <c:ptCount val="211"/>
                <c:pt idx="0">
                  <c:v>5.7355477860169941</c:v>
                </c:pt>
                <c:pt idx="1">
                  <c:v>7.8698191133691102</c:v>
                </c:pt>
                <c:pt idx="2">
                  <c:v>21.953089281707683</c:v>
                </c:pt>
                <c:pt idx="3">
                  <c:v>23.764325031862064</c:v>
                </c:pt>
                <c:pt idx="4">
                  <c:v>27.719231964006305</c:v>
                </c:pt>
                <c:pt idx="5">
                  <c:v>48.185787020757047</c:v>
                </c:pt>
                <c:pt idx="6">
                  <c:v>67.01739611478861</c:v>
                </c:pt>
                <c:pt idx="7">
                  <c:v>67.623327286312914</c:v>
                </c:pt>
                <c:pt idx="8">
                  <c:v>67.675051536919909</c:v>
                </c:pt>
                <c:pt idx="9">
                  <c:v>67.729954315920779</c:v>
                </c:pt>
                <c:pt idx="10">
                  <c:v>69.440724056916508</c:v>
                </c:pt>
                <c:pt idx="11">
                  <c:v>88.776889592799321</c:v>
                </c:pt>
                <c:pt idx="12">
                  <c:v>92.589687075190014</c:v>
                </c:pt>
                <c:pt idx="13">
                  <c:v>92.750877645750236</c:v>
                </c:pt>
                <c:pt idx="14">
                  <c:v>95.500711905931041</c:v>
                </c:pt>
                <c:pt idx="15">
                  <c:v>96.900150856547214</c:v>
                </c:pt>
                <c:pt idx="16">
                  <c:v>97.711003511076171</c:v>
                </c:pt>
                <c:pt idx="17">
                  <c:v>104.39038745042903</c:v>
                </c:pt>
                <c:pt idx="18">
                  <c:v>107.22072079346334</c:v>
                </c:pt>
                <c:pt idx="19">
                  <c:v>107.23289407820143</c:v>
                </c:pt>
                <c:pt idx="20">
                  <c:v>107.77210437523463</c:v>
                </c:pt>
                <c:pt idx="21">
                  <c:v>113.03578563790332</c:v>
                </c:pt>
                <c:pt idx="22">
                  <c:v>113.04219911346632</c:v>
                </c:pt>
                <c:pt idx="23">
                  <c:v>119.46938030792977</c:v>
                </c:pt>
                <c:pt idx="24">
                  <c:v>119.80749562295976</c:v>
                </c:pt>
                <c:pt idx="25">
                  <c:v>119.82651510916229</c:v>
                </c:pt>
                <c:pt idx="26">
                  <c:v>121.62285781891872</c:v>
                </c:pt>
                <c:pt idx="27">
                  <c:v>122.27071059470794</c:v>
                </c:pt>
                <c:pt idx="28">
                  <c:v>123.33918602963826</c:v>
                </c:pt>
                <c:pt idx="29">
                  <c:v>123.58580703887756</c:v>
                </c:pt>
                <c:pt idx="30">
                  <c:v>123.7171612836632</c:v>
                </c:pt>
                <c:pt idx="31">
                  <c:v>123.98626840743076</c:v>
                </c:pt>
                <c:pt idx="32">
                  <c:v>132.76215084353032</c:v>
                </c:pt>
                <c:pt idx="33">
                  <c:v>134.31322178785788</c:v>
                </c:pt>
                <c:pt idx="34">
                  <c:v>136.01776155318174</c:v>
                </c:pt>
                <c:pt idx="35">
                  <c:v>147.17654238383668</c:v>
                </c:pt>
                <c:pt idx="36">
                  <c:v>148.21183093248447</c:v>
                </c:pt>
                <c:pt idx="37">
                  <c:v>148.39586919088237</c:v>
                </c:pt>
                <c:pt idx="38">
                  <c:v>148.58500423109729</c:v>
                </c:pt>
                <c:pt idx="39">
                  <c:v>152.37480566345425</c:v>
                </c:pt>
                <c:pt idx="40">
                  <c:v>174.87871662520888</c:v>
                </c:pt>
                <c:pt idx="41">
                  <c:v>175.0173710229007</c:v>
                </c:pt>
                <c:pt idx="42">
                  <c:v>176.29521012902831</c:v>
                </c:pt>
                <c:pt idx="43">
                  <c:v>178.64540283413757</c:v>
                </c:pt>
                <c:pt idx="44">
                  <c:v>182.17450457775931</c:v>
                </c:pt>
                <c:pt idx="45">
                  <c:v>184.31389384614752</c:v>
                </c:pt>
                <c:pt idx="46">
                  <c:v>184.32121317954025</c:v>
                </c:pt>
                <c:pt idx="47">
                  <c:v>184.63991318557211</c:v>
                </c:pt>
                <c:pt idx="48">
                  <c:v>184.79234708432338</c:v>
                </c:pt>
                <c:pt idx="49">
                  <c:v>186.98440682085857</c:v>
                </c:pt>
                <c:pt idx="50">
                  <c:v>187.75233917722187</c:v>
                </c:pt>
                <c:pt idx="51">
                  <c:v>187.93919795689325</c:v>
                </c:pt>
                <c:pt idx="52">
                  <c:v>202.12246465054704</c:v>
                </c:pt>
                <c:pt idx="53">
                  <c:v>203.37112749590062</c:v>
                </c:pt>
                <c:pt idx="54">
                  <c:v>204.27943471174166</c:v>
                </c:pt>
                <c:pt idx="55">
                  <c:v>205.08828321830242</c:v>
                </c:pt>
                <c:pt idx="56">
                  <c:v>205.25480440979263</c:v>
                </c:pt>
                <c:pt idx="57">
                  <c:v>206.45945164037988</c:v>
                </c:pt>
                <c:pt idx="58">
                  <c:v>214.51308103145115</c:v>
                </c:pt>
                <c:pt idx="59">
                  <c:v>217.35510153850822</c:v>
                </c:pt>
                <c:pt idx="60">
                  <c:v>219.76385563485857</c:v>
                </c:pt>
                <c:pt idx="61">
                  <c:v>221.65443523443795</c:v>
                </c:pt>
                <c:pt idx="62">
                  <c:v>224.41341992202064</c:v>
                </c:pt>
                <c:pt idx="63">
                  <c:v>224.5382085262585</c:v>
                </c:pt>
                <c:pt idx="64">
                  <c:v>227.68406739278547</c:v>
                </c:pt>
                <c:pt idx="65">
                  <c:v>227.7879502703008</c:v>
                </c:pt>
                <c:pt idx="66">
                  <c:v>230.86196551099394</c:v>
                </c:pt>
                <c:pt idx="67">
                  <c:v>230.94096993702473</c:v>
                </c:pt>
                <c:pt idx="68">
                  <c:v>231.00977807343347</c:v>
                </c:pt>
                <c:pt idx="69">
                  <c:v>231.04673885510397</c:v>
                </c:pt>
                <c:pt idx="70">
                  <c:v>231.38424603587103</c:v>
                </c:pt>
                <c:pt idx="71">
                  <c:v>233.1126051579048</c:v>
                </c:pt>
                <c:pt idx="72">
                  <c:v>236.09556701764683</c:v>
                </c:pt>
                <c:pt idx="73">
                  <c:v>236.10803061010782</c:v>
                </c:pt>
                <c:pt idx="74">
                  <c:v>237.10080795562615</c:v>
                </c:pt>
                <c:pt idx="75">
                  <c:v>240.89563337189915</c:v>
                </c:pt>
                <c:pt idx="76">
                  <c:v>241.18542388346606</c:v>
                </c:pt>
                <c:pt idx="77">
                  <c:v>242.47869380286895</c:v>
                </c:pt>
                <c:pt idx="78">
                  <c:v>242.93047779760215</c:v>
                </c:pt>
                <c:pt idx="79">
                  <c:v>243.22814814580548</c:v>
                </c:pt>
                <c:pt idx="80">
                  <c:v>248.80749954448427</c:v>
                </c:pt>
                <c:pt idx="81">
                  <c:v>249.40169735208951</c:v>
                </c:pt>
                <c:pt idx="82">
                  <c:v>254.31751804430797</c:v>
                </c:pt>
                <c:pt idx="83">
                  <c:v>254.98643031684011</c:v>
                </c:pt>
                <c:pt idx="84">
                  <c:v>254.99538867832575</c:v>
                </c:pt>
                <c:pt idx="85">
                  <c:v>257.20343424309425</c:v>
                </c:pt>
                <c:pt idx="86">
                  <c:v>257.58054041069943</c:v>
                </c:pt>
                <c:pt idx="87">
                  <c:v>267.47868222774287</c:v>
                </c:pt>
                <c:pt idx="88">
                  <c:v>268.57867843211267</c:v>
                </c:pt>
                <c:pt idx="89">
                  <c:v>268.61168098809759</c:v>
                </c:pt>
                <c:pt idx="90">
                  <c:v>274.25006673517697</c:v>
                </c:pt>
                <c:pt idx="91">
                  <c:v>274.28717625731275</c:v>
                </c:pt>
                <c:pt idx="92">
                  <c:v>275.14569004090725</c:v>
                </c:pt>
                <c:pt idx="93">
                  <c:v>275.6394359058076</c:v>
                </c:pt>
                <c:pt idx="94">
                  <c:v>276.36098371316956</c:v>
                </c:pt>
                <c:pt idx="95">
                  <c:v>277.14330955144192</c:v>
                </c:pt>
                <c:pt idx="96">
                  <c:v>277.3419918681189</c:v>
                </c:pt>
                <c:pt idx="97">
                  <c:v>277.98254722927192</c:v>
                </c:pt>
                <c:pt idx="98">
                  <c:v>278.17077888366975</c:v>
                </c:pt>
                <c:pt idx="99">
                  <c:v>279.25098129958792</c:v>
                </c:pt>
                <c:pt idx="100">
                  <c:v>281.16935905419746</c:v>
                </c:pt>
                <c:pt idx="101">
                  <c:v>281.19444356440562</c:v>
                </c:pt>
                <c:pt idx="102">
                  <c:v>281.23079340324779</c:v>
                </c:pt>
                <c:pt idx="103">
                  <c:v>281.23677978757541</c:v>
                </c:pt>
                <c:pt idx="104">
                  <c:v>283.98980555071847</c:v>
                </c:pt>
                <c:pt idx="105">
                  <c:v>293.85826693407091</c:v>
                </c:pt>
                <c:pt idx="106">
                  <c:v>294.41163384757743</c:v>
                </c:pt>
                <c:pt idx="107">
                  <c:v>294.4142858353373</c:v>
                </c:pt>
                <c:pt idx="108">
                  <c:v>294.48729923296804</c:v>
                </c:pt>
                <c:pt idx="109">
                  <c:v>295.71863451411275</c:v>
                </c:pt>
                <c:pt idx="110">
                  <c:v>298.95675948331035</c:v>
                </c:pt>
                <c:pt idx="111">
                  <c:v>298.98093148330332</c:v>
                </c:pt>
                <c:pt idx="112">
                  <c:v>299.33460363960313</c:v>
                </c:pt>
                <c:pt idx="113">
                  <c:v>300.44601801138288</c:v>
                </c:pt>
                <c:pt idx="114">
                  <c:v>300.65742186316965</c:v>
                </c:pt>
                <c:pt idx="115">
                  <c:v>301.0066395571755</c:v>
                </c:pt>
                <c:pt idx="116">
                  <c:v>301.1495616255304</c:v>
                </c:pt>
                <c:pt idx="117">
                  <c:v>301.48958084738939</c:v>
                </c:pt>
                <c:pt idx="118">
                  <c:v>302.3646647743372</c:v>
                </c:pt>
                <c:pt idx="119">
                  <c:v>304.58388187716008</c:v>
                </c:pt>
                <c:pt idx="120">
                  <c:v>304.58465211966296</c:v>
                </c:pt>
                <c:pt idx="121">
                  <c:v>306.4686134327132</c:v>
                </c:pt>
                <c:pt idx="122">
                  <c:v>307.96113467810505</c:v>
                </c:pt>
                <c:pt idx="123">
                  <c:v>309.85723302456199</c:v>
                </c:pt>
                <c:pt idx="124">
                  <c:v>310.02108309430889</c:v>
                </c:pt>
                <c:pt idx="125">
                  <c:v>310.18611702892758</c:v>
                </c:pt>
                <c:pt idx="126">
                  <c:v>310.18713222623688</c:v>
                </c:pt>
                <c:pt idx="127">
                  <c:v>311.95580219387449</c:v>
                </c:pt>
                <c:pt idx="128">
                  <c:v>311.96247376355365</c:v>
                </c:pt>
                <c:pt idx="129">
                  <c:v>312.35095357831375</c:v>
                </c:pt>
                <c:pt idx="130">
                  <c:v>314.14265470683421</c:v>
                </c:pt>
                <c:pt idx="131">
                  <c:v>314.80155813814315</c:v>
                </c:pt>
                <c:pt idx="132">
                  <c:v>315.07474839118959</c:v>
                </c:pt>
                <c:pt idx="133">
                  <c:v>315.29236017911074</c:v>
                </c:pt>
                <c:pt idx="134">
                  <c:v>315.60043258509819</c:v>
                </c:pt>
                <c:pt idx="135">
                  <c:v>318.15787938911052</c:v>
                </c:pt>
                <c:pt idx="136">
                  <c:v>320.68916140229464</c:v>
                </c:pt>
                <c:pt idx="137">
                  <c:v>320.73174747997552</c:v>
                </c:pt>
                <c:pt idx="138">
                  <c:v>320.73175967768748</c:v>
                </c:pt>
                <c:pt idx="139">
                  <c:v>320.83937886779273</c:v>
                </c:pt>
                <c:pt idx="140">
                  <c:v>321.50938447170813</c:v>
                </c:pt>
                <c:pt idx="141">
                  <c:v>321.54505679963938</c:v>
                </c:pt>
                <c:pt idx="142">
                  <c:v>321.61924084416188</c:v>
                </c:pt>
                <c:pt idx="143">
                  <c:v>323.4167640928481</c:v>
                </c:pt>
                <c:pt idx="144">
                  <c:v>324.06861267545332</c:v>
                </c:pt>
                <c:pt idx="145">
                  <c:v>325.2371587854239</c:v>
                </c:pt>
                <c:pt idx="146">
                  <c:v>325.26836587230031</c:v>
                </c:pt>
                <c:pt idx="147">
                  <c:v>325.57868159607841</c:v>
                </c:pt>
                <c:pt idx="148">
                  <c:v>335.34516038725286</c:v>
                </c:pt>
                <c:pt idx="149">
                  <c:v>335.36645000095479</c:v>
                </c:pt>
                <c:pt idx="150">
                  <c:v>335.9882633801156</c:v>
                </c:pt>
                <c:pt idx="151">
                  <c:v>336.08644894613047</c:v>
                </c:pt>
                <c:pt idx="152">
                  <c:v>336.97221008019397</c:v>
                </c:pt>
                <c:pt idx="153">
                  <c:v>337.00310792094228</c:v>
                </c:pt>
                <c:pt idx="154">
                  <c:v>337.13682071149145</c:v>
                </c:pt>
                <c:pt idx="155">
                  <c:v>337.32121253196169</c:v>
                </c:pt>
                <c:pt idx="156">
                  <c:v>338.71962262828492</c:v>
                </c:pt>
                <c:pt idx="157">
                  <c:v>338.75947181592903</c:v>
                </c:pt>
                <c:pt idx="158">
                  <c:v>339.48420585010274</c:v>
                </c:pt>
                <c:pt idx="159">
                  <c:v>340.08361275036049</c:v>
                </c:pt>
                <c:pt idx="160">
                  <c:v>340.36346102820454</c:v>
                </c:pt>
                <c:pt idx="161">
                  <c:v>340.4670567320116</c:v>
                </c:pt>
                <c:pt idx="162">
                  <c:v>340.71644898982674</c:v>
                </c:pt>
                <c:pt idx="163">
                  <c:v>341.04629146361339</c:v>
                </c:pt>
                <c:pt idx="164">
                  <c:v>341.06234975984813</c:v>
                </c:pt>
                <c:pt idx="165">
                  <c:v>341.99064370853796</c:v>
                </c:pt>
                <c:pt idx="166">
                  <c:v>342.13275807875857</c:v>
                </c:pt>
                <c:pt idx="167">
                  <c:v>342.13558391325739</c:v>
                </c:pt>
                <c:pt idx="168">
                  <c:v>343.15240812258583</c:v>
                </c:pt>
                <c:pt idx="169">
                  <c:v>345.86002198547322</c:v>
                </c:pt>
                <c:pt idx="170">
                  <c:v>346.10394494988708</c:v>
                </c:pt>
                <c:pt idx="171">
                  <c:v>346.48439939738012</c:v>
                </c:pt>
                <c:pt idx="172">
                  <c:v>347.42589832058889</c:v>
                </c:pt>
                <c:pt idx="173">
                  <c:v>347.35866660232625</c:v>
                </c:pt>
                <c:pt idx="174">
                  <c:v>347.35828409040693</c:v>
                </c:pt>
                <c:pt idx="175">
                  <c:v>347.20504888545116</c:v>
                </c:pt>
                <c:pt idx="176">
                  <c:v>347.19517352791735</c:v>
                </c:pt>
                <c:pt idx="177">
                  <c:v>346.73249764231355</c:v>
                </c:pt>
                <c:pt idx="178">
                  <c:v>346.71662257259442</c:v>
                </c:pt>
                <c:pt idx="179">
                  <c:v>346.62590766325809</c:v>
                </c:pt>
                <c:pt idx="180">
                  <c:v>343.74316611820518</c:v>
                </c:pt>
                <c:pt idx="181">
                  <c:v>343.5933753763008</c:v>
                </c:pt>
                <c:pt idx="182">
                  <c:v>340.09526153513326</c:v>
                </c:pt>
                <c:pt idx="183">
                  <c:v>339.86615282801353</c:v>
                </c:pt>
                <c:pt idx="184">
                  <c:v>337.84890525878285</c:v>
                </c:pt>
                <c:pt idx="185">
                  <c:v>335.65214019435172</c:v>
                </c:pt>
                <c:pt idx="186">
                  <c:v>334.41980254683511</c:v>
                </c:pt>
                <c:pt idx="187">
                  <c:v>333.60651761673665</c:v>
                </c:pt>
                <c:pt idx="188">
                  <c:v>329.7481434743799</c:v>
                </c:pt>
                <c:pt idx="189">
                  <c:v>329.65969470150077</c:v>
                </c:pt>
                <c:pt idx="190">
                  <c:v>328.77932963644633</c:v>
                </c:pt>
                <c:pt idx="191">
                  <c:v>328.44333855051337</c:v>
                </c:pt>
                <c:pt idx="192">
                  <c:v>327.85563599791294</c:v>
                </c:pt>
                <c:pt idx="193">
                  <c:v>327.84034439517728</c:v>
                </c:pt>
                <c:pt idx="194">
                  <c:v>315.19585908033952</c:v>
                </c:pt>
                <c:pt idx="195">
                  <c:v>310.25723836058324</c:v>
                </c:pt>
                <c:pt idx="196">
                  <c:v>277.78086026086163</c:v>
                </c:pt>
                <c:pt idx="197">
                  <c:v>277.65953853860998</c:v>
                </c:pt>
                <c:pt idx="198">
                  <c:v>275.62577394299586</c:v>
                </c:pt>
                <c:pt idx="199">
                  <c:v>269.52978904035388</c:v>
                </c:pt>
                <c:pt idx="200">
                  <c:v>269.52620750467474</c:v>
                </c:pt>
                <c:pt idx="201">
                  <c:v>269.29409605556981</c:v>
                </c:pt>
                <c:pt idx="202">
                  <c:v>266.50755509669091</c:v>
                </c:pt>
                <c:pt idx="203">
                  <c:v>265.87460392768492</c:v>
                </c:pt>
                <c:pt idx="204">
                  <c:v>245.77475629112919</c:v>
                </c:pt>
                <c:pt idx="205">
                  <c:v>216.71864560517949</c:v>
                </c:pt>
                <c:pt idx="206">
                  <c:v>216.71864385954427</c:v>
                </c:pt>
                <c:pt idx="207">
                  <c:v>215.72716338967436</c:v>
                </c:pt>
                <c:pt idx="208">
                  <c:v>187.55578345323423</c:v>
                </c:pt>
                <c:pt idx="209">
                  <c:v>19.606233364843238</c:v>
                </c:pt>
                <c:pt idx="210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7448-4862-AE18-A75B7279590D}"/>
            </c:ext>
          </c:extLst>
        </c:ser>
        <c:ser>
          <c:idx val="2"/>
          <c:order val="2"/>
          <c:tx>
            <c:v>CURE</c:v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xVal>
            <c:numRef>
              <c:f>resids!$N$3:$N$213</c:f>
              <c:numCache>
                <c:formatCode>General</c:formatCode>
                <c:ptCount val="211"/>
                <c:pt idx="0">
                  <c:v>6100</c:v>
                </c:pt>
                <c:pt idx="1">
                  <c:v>7073.0571609999997</c:v>
                </c:pt>
                <c:pt idx="2">
                  <c:v>7200</c:v>
                </c:pt>
                <c:pt idx="3">
                  <c:v>7500</c:v>
                </c:pt>
                <c:pt idx="4">
                  <c:v>7600</c:v>
                </c:pt>
                <c:pt idx="5">
                  <c:v>7600</c:v>
                </c:pt>
                <c:pt idx="6">
                  <c:v>8100</c:v>
                </c:pt>
                <c:pt idx="7">
                  <c:v>8187</c:v>
                </c:pt>
                <c:pt idx="8">
                  <c:v>8500</c:v>
                </c:pt>
                <c:pt idx="9">
                  <c:v>8650</c:v>
                </c:pt>
                <c:pt idx="10">
                  <c:v>8850</c:v>
                </c:pt>
                <c:pt idx="11">
                  <c:v>8900</c:v>
                </c:pt>
                <c:pt idx="12">
                  <c:v>9000</c:v>
                </c:pt>
                <c:pt idx="13">
                  <c:v>9250</c:v>
                </c:pt>
                <c:pt idx="14">
                  <c:v>9500</c:v>
                </c:pt>
                <c:pt idx="15">
                  <c:v>9500</c:v>
                </c:pt>
                <c:pt idx="16">
                  <c:v>9500</c:v>
                </c:pt>
                <c:pt idx="17">
                  <c:v>9600</c:v>
                </c:pt>
                <c:pt idx="18">
                  <c:v>9600</c:v>
                </c:pt>
                <c:pt idx="19">
                  <c:v>9616.5</c:v>
                </c:pt>
                <c:pt idx="20">
                  <c:v>9931.5</c:v>
                </c:pt>
                <c:pt idx="21">
                  <c:v>10300</c:v>
                </c:pt>
                <c:pt idx="22">
                  <c:v>10400</c:v>
                </c:pt>
                <c:pt idx="23">
                  <c:v>10450</c:v>
                </c:pt>
                <c:pt idx="24">
                  <c:v>10650</c:v>
                </c:pt>
                <c:pt idx="25">
                  <c:v>10800</c:v>
                </c:pt>
                <c:pt idx="26">
                  <c:v>10873</c:v>
                </c:pt>
                <c:pt idx="27">
                  <c:v>11100</c:v>
                </c:pt>
                <c:pt idx="28">
                  <c:v>11250</c:v>
                </c:pt>
                <c:pt idx="29">
                  <c:v>11797</c:v>
                </c:pt>
                <c:pt idx="30">
                  <c:v>12050</c:v>
                </c:pt>
                <c:pt idx="31">
                  <c:v>12300</c:v>
                </c:pt>
                <c:pt idx="32">
                  <c:v>12400</c:v>
                </c:pt>
                <c:pt idx="33">
                  <c:v>12412.573189999999</c:v>
                </c:pt>
                <c:pt idx="34">
                  <c:v>12700</c:v>
                </c:pt>
                <c:pt idx="35">
                  <c:v>12750</c:v>
                </c:pt>
                <c:pt idx="36">
                  <c:v>12950</c:v>
                </c:pt>
                <c:pt idx="37">
                  <c:v>13250</c:v>
                </c:pt>
                <c:pt idx="38">
                  <c:v>13400</c:v>
                </c:pt>
                <c:pt idx="39">
                  <c:v>13500</c:v>
                </c:pt>
                <c:pt idx="40">
                  <c:v>13700</c:v>
                </c:pt>
                <c:pt idx="41">
                  <c:v>13735</c:v>
                </c:pt>
                <c:pt idx="42">
                  <c:v>13850</c:v>
                </c:pt>
                <c:pt idx="43">
                  <c:v>13950</c:v>
                </c:pt>
                <c:pt idx="44">
                  <c:v>14000</c:v>
                </c:pt>
                <c:pt idx="45">
                  <c:v>14250</c:v>
                </c:pt>
                <c:pt idx="46">
                  <c:v>14650</c:v>
                </c:pt>
                <c:pt idx="47">
                  <c:v>14950</c:v>
                </c:pt>
                <c:pt idx="48">
                  <c:v>15000</c:v>
                </c:pt>
                <c:pt idx="49">
                  <c:v>15100</c:v>
                </c:pt>
                <c:pt idx="50">
                  <c:v>15500</c:v>
                </c:pt>
                <c:pt idx="51">
                  <c:v>15865.5</c:v>
                </c:pt>
                <c:pt idx="52">
                  <c:v>16000</c:v>
                </c:pt>
                <c:pt idx="53">
                  <c:v>16000</c:v>
                </c:pt>
                <c:pt idx="54">
                  <c:v>16050</c:v>
                </c:pt>
                <c:pt idx="55">
                  <c:v>16100</c:v>
                </c:pt>
                <c:pt idx="56">
                  <c:v>16100</c:v>
                </c:pt>
                <c:pt idx="57">
                  <c:v>16100</c:v>
                </c:pt>
                <c:pt idx="58">
                  <c:v>16228.5</c:v>
                </c:pt>
                <c:pt idx="59">
                  <c:v>16300</c:v>
                </c:pt>
                <c:pt idx="60">
                  <c:v>16350</c:v>
                </c:pt>
                <c:pt idx="61">
                  <c:v>16450</c:v>
                </c:pt>
                <c:pt idx="62">
                  <c:v>16500</c:v>
                </c:pt>
                <c:pt idx="63">
                  <c:v>16650</c:v>
                </c:pt>
                <c:pt idx="64">
                  <c:v>17300</c:v>
                </c:pt>
                <c:pt idx="65">
                  <c:v>17450</c:v>
                </c:pt>
                <c:pt idx="66">
                  <c:v>17600</c:v>
                </c:pt>
                <c:pt idx="67">
                  <c:v>17650</c:v>
                </c:pt>
                <c:pt idx="68">
                  <c:v>17750</c:v>
                </c:pt>
                <c:pt idx="69">
                  <c:v>18025</c:v>
                </c:pt>
                <c:pt idx="70">
                  <c:v>18100</c:v>
                </c:pt>
                <c:pt idx="71">
                  <c:v>18150</c:v>
                </c:pt>
                <c:pt idx="72">
                  <c:v>18250</c:v>
                </c:pt>
                <c:pt idx="73">
                  <c:v>18282.5</c:v>
                </c:pt>
                <c:pt idx="74">
                  <c:v>18355.5</c:v>
                </c:pt>
                <c:pt idx="75">
                  <c:v>18524</c:v>
                </c:pt>
                <c:pt idx="76">
                  <c:v>18702</c:v>
                </c:pt>
                <c:pt idx="77">
                  <c:v>18750</c:v>
                </c:pt>
                <c:pt idx="78">
                  <c:v>18750</c:v>
                </c:pt>
                <c:pt idx="79">
                  <c:v>18855.5</c:v>
                </c:pt>
                <c:pt idx="80">
                  <c:v>19400</c:v>
                </c:pt>
                <c:pt idx="81">
                  <c:v>19500</c:v>
                </c:pt>
                <c:pt idx="82">
                  <c:v>20100</c:v>
                </c:pt>
                <c:pt idx="83">
                  <c:v>20250</c:v>
                </c:pt>
                <c:pt idx="84">
                  <c:v>20250</c:v>
                </c:pt>
                <c:pt idx="85">
                  <c:v>20800</c:v>
                </c:pt>
                <c:pt idx="86">
                  <c:v>21000</c:v>
                </c:pt>
                <c:pt idx="87">
                  <c:v>21300</c:v>
                </c:pt>
                <c:pt idx="88">
                  <c:v>21400</c:v>
                </c:pt>
                <c:pt idx="89">
                  <c:v>21400</c:v>
                </c:pt>
                <c:pt idx="90">
                  <c:v>21400</c:v>
                </c:pt>
                <c:pt idx="91">
                  <c:v>21650</c:v>
                </c:pt>
                <c:pt idx="92">
                  <c:v>21750</c:v>
                </c:pt>
                <c:pt idx="93">
                  <c:v>21750</c:v>
                </c:pt>
                <c:pt idx="94">
                  <c:v>22000</c:v>
                </c:pt>
                <c:pt idx="95">
                  <c:v>22200</c:v>
                </c:pt>
                <c:pt idx="96">
                  <c:v>22752.5</c:v>
                </c:pt>
                <c:pt idx="97">
                  <c:v>22913.5</c:v>
                </c:pt>
                <c:pt idx="98">
                  <c:v>22943.5</c:v>
                </c:pt>
                <c:pt idx="99">
                  <c:v>23000</c:v>
                </c:pt>
                <c:pt idx="100">
                  <c:v>23050</c:v>
                </c:pt>
                <c:pt idx="101">
                  <c:v>23100</c:v>
                </c:pt>
                <c:pt idx="102">
                  <c:v>23200</c:v>
                </c:pt>
                <c:pt idx="103">
                  <c:v>23250</c:v>
                </c:pt>
                <c:pt idx="104">
                  <c:v>23400</c:v>
                </c:pt>
                <c:pt idx="105">
                  <c:v>23500</c:v>
                </c:pt>
                <c:pt idx="106">
                  <c:v>23600</c:v>
                </c:pt>
                <c:pt idx="107">
                  <c:v>23625</c:v>
                </c:pt>
                <c:pt idx="108">
                  <c:v>23750</c:v>
                </c:pt>
                <c:pt idx="109">
                  <c:v>24250</c:v>
                </c:pt>
                <c:pt idx="110">
                  <c:v>24300</c:v>
                </c:pt>
                <c:pt idx="111">
                  <c:v>24500</c:v>
                </c:pt>
                <c:pt idx="112">
                  <c:v>24700</c:v>
                </c:pt>
                <c:pt idx="113">
                  <c:v>24750</c:v>
                </c:pt>
                <c:pt idx="114">
                  <c:v>24750</c:v>
                </c:pt>
                <c:pt idx="115">
                  <c:v>24850</c:v>
                </c:pt>
                <c:pt idx="116">
                  <c:v>25500</c:v>
                </c:pt>
                <c:pt idx="117">
                  <c:v>25750</c:v>
                </c:pt>
                <c:pt idx="118">
                  <c:v>25750</c:v>
                </c:pt>
                <c:pt idx="119">
                  <c:v>25849</c:v>
                </c:pt>
                <c:pt idx="120">
                  <c:v>25900</c:v>
                </c:pt>
                <c:pt idx="121">
                  <c:v>26000</c:v>
                </c:pt>
                <c:pt idx="122">
                  <c:v>26100</c:v>
                </c:pt>
                <c:pt idx="123">
                  <c:v>26215</c:v>
                </c:pt>
                <c:pt idx="124">
                  <c:v>26405</c:v>
                </c:pt>
                <c:pt idx="125">
                  <c:v>26525</c:v>
                </c:pt>
                <c:pt idx="126">
                  <c:v>26611</c:v>
                </c:pt>
                <c:pt idx="127">
                  <c:v>26699.5</c:v>
                </c:pt>
                <c:pt idx="128">
                  <c:v>26700</c:v>
                </c:pt>
                <c:pt idx="129">
                  <c:v>26745</c:v>
                </c:pt>
                <c:pt idx="130">
                  <c:v>26950</c:v>
                </c:pt>
                <c:pt idx="131">
                  <c:v>26995</c:v>
                </c:pt>
                <c:pt idx="132">
                  <c:v>27000</c:v>
                </c:pt>
                <c:pt idx="133">
                  <c:v>27000</c:v>
                </c:pt>
                <c:pt idx="134">
                  <c:v>27031</c:v>
                </c:pt>
                <c:pt idx="135">
                  <c:v>27100</c:v>
                </c:pt>
                <c:pt idx="136">
                  <c:v>27250</c:v>
                </c:pt>
                <c:pt idx="137">
                  <c:v>27626</c:v>
                </c:pt>
                <c:pt idx="138">
                  <c:v>27750</c:v>
                </c:pt>
                <c:pt idx="139">
                  <c:v>27900</c:v>
                </c:pt>
                <c:pt idx="140">
                  <c:v>28000</c:v>
                </c:pt>
                <c:pt idx="141">
                  <c:v>28105</c:v>
                </c:pt>
                <c:pt idx="142">
                  <c:v>28250</c:v>
                </c:pt>
                <c:pt idx="143">
                  <c:v>28250</c:v>
                </c:pt>
                <c:pt idx="144">
                  <c:v>28500</c:v>
                </c:pt>
                <c:pt idx="145">
                  <c:v>28900</c:v>
                </c:pt>
                <c:pt idx="146">
                  <c:v>29000</c:v>
                </c:pt>
                <c:pt idx="147">
                  <c:v>29250</c:v>
                </c:pt>
                <c:pt idx="148">
                  <c:v>29250</c:v>
                </c:pt>
                <c:pt idx="149">
                  <c:v>29500</c:v>
                </c:pt>
                <c:pt idx="150">
                  <c:v>29650</c:v>
                </c:pt>
                <c:pt idx="151">
                  <c:v>29700</c:v>
                </c:pt>
                <c:pt idx="152">
                  <c:v>29750</c:v>
                </c:pt>
                <c:pt idx="153">
                  <c:v>29800</c:v>
                </c:pt>
                <c:pt idx="154">
                  <c:v>29900</c:v>
                </c:pt>
                <c:pt idx="155">
                  <c:v>29962.5</c:v>
                </c:pt>
                <c:pt idx="156">
                  <c:v>30000</c:v>
                </c:pt>
                <c:pt idx="157">
                  <c:v>30105.5</c:v>
                </c:pt>
                <c:pt idx="158">
                  <c:v>30250</c:v>
                </c:pt>
                <c:pt idx="159">
                  <c:v>30486</c:v>
                </c:pt>
                <c:pt idx="160">
                  <c:v>30500</c:v>
                </c:pt>
                <c:pt idx="161">
                  <c:v>30600</c:v>
                </c:pt>
                <c:pt idx="162">
                  <c:v>30850</c:v>
                </c:pt>
                <c:pt idx="163">
                  <c:v>31300</c:v>
                </c:pt>
                <c:pt idx="164">
                  <c:v>31750</c:v>
                </c:pt>
                <c:pt idx="165">
                  <c:v>31950</c:v>
                </c:pt>
                <c:pt idx="166">
                  <c:v>32000</c:v>
                </c:pt>
                <c:pt idx="167">
                  <c:v>32143</c:v>
                </c:pt>
                <c:pt idx="168">
                  <c:v>32200</c:v>
                </c:pt>
                <c:pt idx="169">
                  <c:v>32750</c:v>
                </c:pt>
                <c:pt idx="170">
                  <c:v>32823</c:v>
                </c:pt>
                <c:pt idx="171">
                  <c:v>33500</c:v>
                </c:pt>
                <c:pt idx="172">
                  <c:v>33750</c:v>
                </c:pt>
                <c:pt idx="173">
                  <c:v>34000</c:v>
                </c:pt>
                <c:pt idx="174">
                  <c:v>34200</c:v>
                </c:pt>
                <c:pt idx="175">
                  <c:v>34400</c:v>
                </c:pt>
                <c:pt idx="176">
                  <c:v>34500</c:v>
                </c:pt>
                <c:pt idx="177">
                  <c:v>34750</c:v>
                </c:pt>
                <c:pt idx="178">
                  <c:v>34750</c:v>
                </c:pt>
                <c:pt idx="179">
                  <c:v>35000</c:v>
                </c:pt>
                <c:pt idx="180">
                  <c:v>36000</c:v>
                </c:pt>
                <c:pt idx="181">
                  <c:v>36150</c:v>
                </c:pt>
                <c:pt idx="182">
                  <c:v>36450</c:v>
                </c:pt>
                <c:pt idx="183">
                  <c:v>37000</c:v>
                </c:pt>
                <c:pt idx="184">
                  <c:v>37100</c:v>
                </c:pt>
                <c:pt idx="185">
                  <c:v>37750</c:v>
                </c:pt>
                <c:pt idx="186">
                  <c:v>37750</c:v>
                </c:pt>
                <c:pt idx="187">
                  <c:v>37850</c:v>
                </c:pt>
                <c:pt idx="188">
                  <c:v>38000</c:v>
                </c:pt>
                <c:pt idx="189">
                  <c:v>38500</c:v>
                </c:pt>
                <c:pt idx="190">
                  <c:v>38800</c:v>
                </c:pt>
                <c:pt idx="191">
                  <c:v>39000</c:v>
                </c:pt>
                <c:pt idx="192">
                  <c:v>39250</c:v>
                </c:pt>
                <c:pt idx="193">
                  <c:v>39567</c:v>
                </c:pt>
                <c:pt idx="194">
                  <c:v>39806.5</c:v>
                </c:pt>
                <c:pt idx="195">
                  <c:v>42750</c:v>
                </c:pt>
                <c:pt idx="196">
                  <c:v>43000</c:v>
                </c:pt>
                <c:pt idx="197">
                  <c:v>44216.5</c:v>
                </c:pt>
                <c:pt idx="198">
                  <c:v>44699</c:v>
                </c:pt>
                <c:pt idx="199">
                  <c:v>45150</c:v>
                </c:pt>
                <c:pt idx="200">
                  <c:v>46043</c:v>
                </c:pt>
                <c:pt idx="201">
                  <c:v>46100</c:v>
                </c:pt>
                <c:pt idx="202">
                  <c:v>46640.5</c:v>
                </c:pt>
                <c:pt idx="203">
                  <c:v>47700</c:v>
                </c:pt>
                <c:pt idx="204">
                  <c:v>48272.5</c:v>
                </c:pt>
                <c:pt idx="205">
                  <c:v>49000</c:v>
                </c:pt>
                <c:pt idx="206">
                  <c:v>49391</c:v>
                </c:pt>
                <c:pt idx="207">
                  <c:v>53000</c:v>
                </c:pt>
                <c:pt idx="208">
                  <c:v>53150</c:v>
                </c:pt>
                <c:pt idx="209">
                  <c:v>57090.5</c:v>
                </c:pt>
                <c:pt idx="210">
                  <c:v>63250</c:v>
                </c:pt>
              </c:numCache>
            </c:numRef>
          </c:xVal>
          <c:yVal>
            <c:numRef>
              <c:f>resids!$O$3:$O$213</c:f>
              <c:numCache>
                <c:formatCode>General</c:formatCode>
                <c:ptCount val="211"/>
                <c:pt idx="0">
                  <c:v>-2.9263992409488964</c:v>
                </c:pt>
                <c:pt idx="1">
                  <c:v>-5.6759793699430006</c:v>
                </c:pt>
                <c:pt idx="2">
                  <c:v>4.7860221462304278</c:v>
                </c:pt>
                <c:pt idx="3">
                  <c:v>9.433767749832235</c:v>
                </c:pt>
                <c:pt idx="4">
                  <c:v>16.724068502125633</c:v>
                </c:pt>
                <c:pt idx="5">
                  <c:v>36.898277546314347</c:v>
                </c:pt>
                <c:pt idx="6">
                  <c:v>60.83250123004234</c:v>
                </c:pt>
                <c:pt idx="7">
                  <c:v>56.180027091720817</c:v>
                </c:pt>
                <c:pt idx="8">
                  <c:v>54.817269066812301</c:v>
                </c:pt>
                <c:pt idx="9">
                  <c:v>53.412688697904294</c:v>
                </c:pt>
                <c:pt idx="10">
                  <c:v>61.306220206050874</c:v>
                </c:pt>
                <c:pt idx="11">
                  <c:v>89.909060490871099</c:v>
                </c:pt>
                <c:pt idx="12">
                  <c:v>103.56372845815687</c:v>
                </c:pt>
                <c:pt idx="13">
                  <c:v>106.40415041118314</c:v>
                </c:pt>
                <c:pt idx="14">
                  <c:v>94.573327288659726</c:v>
                </c:pt>
                <c:pt idx="15">
                  <c:v>103.11324968782799</c:v>
                </c:pt>
                <c:pt idx="16">
                  <c:v>96.572377439549285</c:v>
                </c:pt>
                <c:pt idx="17">
                  <c:v>115.73567110781993</c:v>
                </c:pt>
                <c:pt idx="18">
                  <c:v>128.52838321759592</c:v>
                </c:pt>
                <c:pt idx="19">
                  <c:v>127.68321642212284</c:v>
                </c:pt>
                <c:pt idx="20">
                  <c:v>122.05029181364317</c:v>
                </c:pt>
                <c:pt idx="21">
                  <c:v>104.18876715394794</c:v>
                </c:pt>
                <c:pt idx="22">
                  <c:v>104.8204847858123</c:v>
                </c:pt>
                <c:pt idx="23">
                  <c:v>125.1362433526232</c:v>
                </c:pt>
                <c:pt idx="24">
                  <c:v>120.4005932623795</c:v>
                </c:pt>
                <c:pt idx="25">
                  <c:v>121.52471636885298</c:v>
                </c:pt>
                <c:pt idx="26">
                  <c:v>110.55308857185659</c:v>
                </c:pt>
                <c:pt idx="27">
                  <c:v>103.92629336708194</c:v>
                </c:pt>
                <c:pt idx="28">
                  <c:v>95.381817134200617</c:v>
                </c:pt>
                <c:pt idx="29">
                  <c:v>91.264224307611869</c:v>
                </c:pt>
                <c:pt idx="30">
                  <c:v>88.256552523495372</c:v>
                </c:pt>
                <c:pt idx="31">
                  <c:v>92.565519766798047</c:v>
                </c:pt>
                <c:pt idx="32">
                  <c:v>117.68692899218145</c:v>
                </c:pt>
                <c:pt idx="33">
                  <c:v>128.49298630144918</c:v>
                </c:pt>
                <c:pt idx="34">
                  <c:v>117.08400532221484</c:v>
                </c:pt>
                <c:pt idx="35">
                  <c:v>147.09500705227333</c:v>
                </c:pt>
                <c:pt idx="36">
                  <c:v>137.71876541646802</c:v>
                </c:pt>
                <c:pt idx="37">
                  <c:v>133.75558573315263</c:v>
                </c:pt>
                <c:pt idx="38">
                  <c:v>129.73481418033029</c:v>
                </c:pt>
                <c:pt idx="39">
                  <c:v>147.88078557960668</c:v>
                </c:pt>
                <c:pt idx="40">
                  <c:v>194.50610776113973</c:v>
                </c:pt>
                <c:pt idx="41">
                  <c:v>198.32821109689709</c:v>
                </c:pt>
                <c:pt idx="42">
                  <c:v>186.69365345705378</c:v>
                </c:pt>
                <c:pt idx="43">
                  <c:v>170.80565213561943</c:v>
                </c:pt>
                <c:pt idx="44">
                  <c:v>190.49366146168208</c:v>
                </c:pt>
                <c:pt idx="45">
                  <c:v>174.99954214698141</c:v>
                </c:pt>
                <c:pt idx="46">
                  <c:v>175.90948551746442</c:v>
                </c:pt>
                <c:pt idx="47">
                  <c:v>169.90139381208536</c:v>
                </c:pt>
                <c:pt idx="48">
                  <c:v>174.06023016470203</c:v>
                </c:pt>
                <c:pt idx="49">
                  <c:v>189.90100779029399</c:v>
                </c:pt>
                <c:pt idx="50">
                  <c:v>180.47284770821895</c:v>
                </c:pt>
                <c:pt idx="51">
                  <c:v>185.13193501072053</c:v>
                </c:pt>
                <c:pt idx="52">
                  <c:v>226.83953981786971</c:v>
                </c:pt>
                <c:pt idx="53">
                  <c:v>214.10549881080013</c:v>
                </c:pt>
                <c:pt idx="54">
                  <c:v>225.01006058840551</c:v>
                </c:pt>
                <c:pt idx="55">
                  <c:v>214.6867820055428</c:v>
                </c:pt>
                <c:pt idx="56">
                  <c:v>219.37933810988375</c:v>
                </c:pt>
                <c:pt idx="57">
                  <c:v>206.72563614662818</c:v>
                </c:pt>
                <c:pt idx="58">
                  <c:v>240.01747972128101</c:v>
                </c:pt>
                <c:pt idx="59">
                  <c:v>219.83350929140897</c:v>
                </c:pt>
                <c:pt idx="60">
                  <c:v>238.60018637864556</c:v>
                </c:pt>
                <c:pt idx="61">
                  <c:v>255.36193027107899</c:v>
                </c:pt>
                <c:pt idx="62">
                  <c:v>275.79022216048827</c:v>
                </c:pt>
                <c:pt idx="63">
                  <c:v>271.42179492397435</c:v>
                </c:pt>
                <c:pt idx="64">
                  <c:v>293.49304395509103</c:v>
                </c:pt>
                <c:pt idx="65">
                  <c:v>289.45726573118418</c:v>
                </c:pt>
                <c:pt idx="66">
                  <c:v>311.54591050014005</c:v>
                </c:pt>
                <c:pt idx="67">
                  <c:v>315.10860241147458</c:v>
                </c:pt>
                <c:pt idx="68">
                  <c:v>311.78279872783548</c:v>
                </c:pt>
                <c:pt idx="69">
                  <c:v>309.34478504252394</c:v>
                </c:pt>
                <c:pt idx="70">
                  <c:v>301.97216526840845</c:v>
                </c:pt>
                <c:pt idx="71">
                  <c:v>318.72306506842551</c:v>
                </c:pt>
                <c:pt idx="72">
                  <c:v>340.93225039106306</c:v>
                </c:pt>
                <c:pt idx="73">
                  <c:v>339.48824148384961</c:v>
                </c:pt>
                <c:pt idx="74">
                  <c:v>326.57509890002882</c:v>
                </c:pt>
                <c:pt idx="75">
                  <c:v>352.06174476814698</c:v>
                </c:pt>
                <c:pt idx="76">
                  <c:v>344.96154111155801</c:v>
                </c:pt>
                <c:pt idx="77">
                  <c:v>329.91464554290712</c:v>
                </c:pt>
                <c:pt idx="78">
                  <c:v>320.99014914033017</c:v>
                </c:pt>
                <c:pt idx="79">
                  <c:v>313.73512138497426</c:v>
                </c:pt>
                <c:pt idx="80">
                  <c:v>281.94846728960994</c:v>
                </c:pt>
                <c:pt idx="81">
                  <c:v>271.44406121810113</c:v>
                </c:pt>
                <c:pt idx="82">
                  <c:v>240.8820164818373</c:v>
                </c:pt>
                <c:pt idx="83">
                  <c:v>252.28804390956088</c:v>
                </c:pt>
                <c:pt idx="84">
                  <c:v>253.60990616081691</c:v>
                </c:pt>
                <c:pt idx="85">
                  <c:v>232.75900369581166</c:v>
                </c:pt>
                <c:pt idx="86">
                  <c:v>224.09445362494694</c:v>
                </c:pt>
                <c:pt idx="87">
                  <c:v>269.50096332838143</c:v>
                </c:pt>
                <c:pt idx="88">
                  <c:v>285.01286156991631</c:v>
                </c:pt>
                <c:pt idx="89">
                  <c:v>287.70670056758951</c:v>
                </c:pt>
                <c:pt idx="90">
                  <c:v>252.02461446173564</c:v>
                </c:pt>
                <c:pt idx="91">
                  <c:v>254.95840686616435</c:v>
                </c:pt>
                <c:pt idx="92">
                  <c:v>240.8168013617863</c:v>
                </c:pt>
                <c:pt idx="93">
                  <c:v>230.05715945251058</c:v>
                </c:pt>
                <c:pt idx="94">
                  <c:v>243.10275380423985</c:v>
                </c:pt>
                <c:pt idx="95">
                  <c:v>256.73679394625356</c:v>
                </c:pt>
                <c:pt idx="96">
                  <c:v>249.8493460092532</c:v>
                </c:pt>
                <c:pt idx="97">
                  <c:v>237.45685296660548</c:v>
                </c:pt>
                <c:pt idx="98">
                  <c:v>230.7252395056326</c:v>
                </c:pt>
                <c:pt idx="99">
                  <c:v>214.54813324454761</c:v>
                </c:pt>
                <c:pt idx="100">
                  <c:v>236.27010397260705</c:v>
                </c:pt>
                <c:pt idx="101">
                  <c:v>238.76630113075632</c:v>
                </c:pt>
                <c:pt idx="102">
                  <c:v>235.76094715391082</c:v>
                </c:pt>
                <c:pt idx="103">
                  <c:v>234.54118888549056</c:v>
                </c:pt>
                <c:pt idx="104">
                  <c:v>208.19599261423727</c:v>
                </c:pt>
                <c:pt idx="105">
                  <c:v>259.82093427935911</c:v>
                </c:pt>
                <c:pt idx="106">
                  <c:v>272.41109732173584</c:v>
                </c:pt>
                <c:pt idx="107">
                  <c:v>271.53806721527707</c:v>
                </c:pt>
                <c:pt idx="108">
                  <c:v>266.95619590691456</c:v>
                </c:pt>
                <c:pt idx="109">
                  <c:v>285.8462727453707</c:v>
                </c:pt>
                <c:pt idx="110">
                  <c:v>254.78889992096705</c:v>
                </c:pt>
                <c:pt idx="111">
                  <c:v>257.49975416018918</c:v>
                </c:pt>
                <c:pt idx="112">
                  <c:v>267.88160998586579</c:v>
                </c:pt>
                <c:pt idx="113">
                  <c:v>249.39046019544611</c:v>
                </c:pt>
                <c:pt idx="114">
                  <c:v>241.29115664141031</c:v>
                </c:pt>
                <c:pt idx="115">
                  <c:v>230.86227118853478</c:v>
                </c:pt>
                <c:pt idx="116">
                  <c:v>237.54483089518502</c:v>
                </c:pt>
                <c:pt idx="117">
                  <c:v>247.86860928542524</c:v>
                </c:pt>
                <c:pt idx="118">
                  <c:v>231.23941731201813</c:v>
                </c:pt>
                <c:pt idx="119">
                  <c:v>204.47735801577727</c:v>
                </c:pt>
                <c:pt idx="120">
                  <c:v>203.97494541243759</c:v>
                </c:pt>
                <c:pt idx="121">
                  <c:v>228.98947555734222</c:v>
                </c:pt>
                <c:pt idx="122">
                  <c:v>206.45084275702141</c:v>
                </c:pt>
                <c:pt idx="123">
                  <c:v>180.72193810960988</c:v>
                </c:pt>
                <c:pt idx="124">
                  <c:v>173.09860080684049</c:v>
                </c:pt>
                <c:pt idx="125">
                  <c:v>165.43794242042043</c:v>
                </c:pt>
                <c:pt idx="126">
                  <c:v>164.83671766349096</c:v>
                </c:pt>
                <c:pt idx="127">
                  <c:v>190.10891798244953</c:v>
                </c:pt>
                <c:pt idx="128">
                  <c:v>188.54567060129352</c:v>
                </c:pt>
                <c:pt idx="129">
                  <c:v>176.59754040248868</c:v>
                </c:pt>
                <c:pt idx="130">
                  <c:v>202.4912788652685</c:v>
                </c:pt>
                <c:pt idx="131">
                  <c:v>186.62427416474472</c:v>
                </c:pt>
                <c:pt idx="132">
                  <c:v>196.88262187493189</c:v>
                </c:pt>
                <c:pt idx="133">
                  <c:v>187.70727116227505</c:v>
                </c:pt>
                <c:pt idx="134">
                  <c:v>176.76472952342945</c:v>
                </c:pt>
                <c:pt idx="135">
                  <c:v>144.82178211249345</c:v>
                </c:pt>
                <c:pt idx="136">
                  <c:v>112.25916051565292</c:v>
                </c:pt>
                <c:pt idx="137">
                  <c:v>116.53759439645691</c:v>
                </c:pt>
                <c:pt idx="138">
                  <c:v>116.46516985072991</c:v>
                </c:pt>
                <c:pt idx="139">
                  <c:v>123.27181996749022</c:v>
                </c:pt>
                <c:pt idx="140">
                  <c:v>106.21915886384681</c:v>
                </c:pt>
                <c:pt idx="141">
                  <c:v>102.26976331896782</c:v>
                </c:pt>
                <c:pt idx="142">
                  <c:v>96.571092761264197</c:v>
                </c:pt>
                <c:pt idx="143">
                  <c:v>124.9098581794986</c:v>
                </c:pt>
                <c:pt idx="144">
                  <c:v>142.2100009320981</c:v>
                </c:pt>
                <c:pt idx="145">
                  <c:v>165.62099975983244</c:v>
                </c:pt>
                <c:pt idx="146">
                  <c:v>161.76771898999266</c:v>
                </c:pt>
                <c:pt idx="147">
                  <c:v>149.59155865045068</c:v>
                </c:pt>
                <c:pt idx="148">
                  <c:v>76.032787442827853</c:v>
                </c:pt>
                <c:pt idx="149">
                  <c:v>79.760265602939981</c:v>
                </c:pt>
                <c:pt idx="150">
                  <c:v>100.04286598892725</c:v>
                </c:pt>
                <c:pt idx="151">
                  <c:v>108.16525789521738</c:v>
                </c:pt>
                <c:pt idx="152">
                  <c:v>132.83375367923693</c:v>
                </c:pt>
                <c:pt idx="153">
                  <c:v>137.49005230920559</c:v>
                </c:pt>
                <c:pt idx="154">
                  <c:v>147.19550199572123</c:v>
                </c:pt>
                <c:pt idx="155">
                  <c:v>158.63649580030886</c:v>
                </c:pt>
                <c:pt idx="156">
                  <c:v>126.48650138996118</c:v>
                </c:pt>
                <c:pt idx="157">
                  <c:v>120.95465454693547</c:v>
                </c:pt>
                <c:pt idx="158">
                  <c:v>144.80730291756726</c:v>
                </c:pt>
                <c:pt idx="159">
                  <c:v>166.93782149485293</c:v>
                </c:pt>
                <c:pt idx="160">
                  <c:v>151.60169444832721</c:v>
                </c:pt>
                <c:pt idx="161">
                  <c:v>142.21083089314692</c:v>
                </c:pt>
                <c:pt idx="162">
                  <c:v>156.8700095045495</c:v>
                </c:pt>
                <c:pt idx="163">
                  <c:v>139.8377406257743</c:v>
                </c:pt>
                <c:pt idx="164">
                  <c:v>136.05599812757984</c:v>
                </c:pt>
                <c:pt idx="165">
                  <c:v>106.77077312842371</c:v>
                </c:pt>
                <c:pt idx="166">
                  <c:v>95.060932588218805</c:v>
                </c:pt>
                <c:pt idx="167">
                  <c:v>96.717312385627281</c:v>
                </c:pt>
                <c:pt idx="168">
                  <c:v>64.54385025503889</c:v>
                </c:pt>
                <c:pt idx="169">
                  <c:v>5.5220917194042443</c:v>
                </c:pt>
                <c:pt idx="170">
                  <c:v>25.638164882830829</c:v>
                </c:pt>
                <c:pt idx="171">
                  <c:v>51.837646307271825</c:v>
                </c:pt>
                <c:pt idx="172">
                  <c:v>-46.688705176548353</c:v>
                </c:pt>
                <c:pt idx="173">
                  <c:v>-60.80426073812626</c:v>
                </c:pt>
                <c:pt idx="174">
                  <c:v>-59.753189310940385</c:v>
                </c:pt>
                <c:pt idx="175">
                  <c:v>-39.25767805936303</c:v>
                </c:pt>
                <c:pt idx="176">
                  <c:v>-34.18928777979481</c:v>
                </c:pt>
                <c:pt idx="177">
                  <c:v>-1.4911420568356561</c:v>
                </c:pt>
                <c:pt idx="178">
                  <c:v>4.2511029365429778</c:v>
                </c:pt>
                <c:pt idx="179">
                  <c:v>17.84235650359571</c:v>
                </c:pt>
                <c:pt idx="180">
                  <c:v>82.639207518632617</c:v>
                </c:pt>
                <c:pt idx="181">
                  <c:v>69.616078577739316</c:v>
                </c:pt>
                <c:pt idx="182">
                  <c:v>11.748689014270539</c:v>
                </c:pt>
                <c:pt idx="183">
                  <c:v>-2.0181454926247895</c:v>
                </c:pt>
                <c:pt idx="184">
                  <c:v>-41.538469533109428</c:v>
                </c:pt>
                <c:pt idx="185">
                  <c:v>-2.4710258438813995</c:v>
                </c:pt>
                <c:pt idx="186">
                  <c:v>-30.64833718990139</c:v>
                </c:pt>
                <c:pt idx="187">
                  <c:v>-53.081765047696763</c:v>
                </c:pt>
                <c:pt idx="188">
                  <c:v>-100.0146139820679</c:v>
                </c:pt>
                <c:pt idx="189">
                  <c:v>-106.89924861113953</c:v>
                </c:pt>
                <c:pt idx="190">
                  <c:v>-128.46722468340124</c:v>
                </c:pt>
                <c:pt idx="191">
                  <c:v>-141.67627484632976</c:v>
                </c:pt>
                <c:pt idx="192">
                  <c:v>-159.03463885791072</c:v>
                </c:pt>
                <c:pt idx="193">
                  <c:v>-156.24617015501116</c:v>
                </c:pt>
                <c:pt idx="194">
                  <c:v>-81.605408590157623</c:v>
                </c:pt>
                <c:pt idx="195">
                  <c:v>-38.789465742975857</c:v>
                </c:pt>
                <c:pt idx="196">
                  <c:v>58.259022333757976</c:v>
                </c:pt>
                <c:pt idx="197">
                  <c:v>63.653800785944462</c:v>
                </c:pt>
                <c:pt idx="198">
                  <c:v>41.682621329097209</c:v>
                </c:pt>
                <c:pt idx="199">
                  <c:v>4.3785212340759401</c:v>
                </c:pt>
                <c:pt idx="200">
                  <c:v>5.2697794843904191</c:v>
                </c:pt>
                <c:pt idx="201">
                  <c:v>-1.9012282439473793</c:v>
                </c:pt>
                <c:pt idx="202">
                  <c:v>22.773733227925938</c:v>
                </c:pt>
                <c:pt idx="203">
                  <c:v>11.105141275938202</c:v>
                </c:pt>
                <c:pt idx="204">
                  <c:v>74.002807217129288</c:v>
                </c:pt>
                <c:pt idx="205">
                  <c:v>5.4916856008647983</c:v>
                </c:pt>
                <c:pt idx="206">
                  <c:v>5.5075509002818563</c:v>
                </c:pt>
                <c:pt idx="207">
                  <c:v>-6.4269196410661635</c:v>
                </c:pt>
                <c:pt idx="208">
                  <c:v>-66.718864573923952</c:v>
                </c:pt>
                <c:pt idx="209">
                  <c:v>32.478800814785615</c:v>
                </c:pt>
                <c:pt idx="210">
                  <c:v>22.471646980336828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7448-4862-AE18-A75B727959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37739328"/>
        <c:axId val="537737688"/>
      </c:scatterChart>
      <c:valAx>
        <c:axId val="53773932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Major AADT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7737688"/>
        <c:crosses val="autoZero"/>
        <c:crossBetween val="midCat"/>
      </c:valAx>
      <c:valAx>
        <c:axId val="5377376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CURE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773932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v>Lower Bound</c:v>
          </c:tx>
          <c:spPr>
            <a:ln w="19050" cap="rnd">
              <a:solidFill>
                <a:schemeClr val="tx1"/>
              </a:solidFill>
              <a:prstDash val="dash"/>
              <a:round/>
            </a:ln>
            <a:effectLst/>
          </c:spPr>
          <c:marker>
            <c:symbol val="none"/>
          </c:marker>
          <c:xVal>
            <c:numRef>
              <c:f>resids!$AE$3:$AE$213</c:f>
              <c:numCache>
                <c:formatCode>General</c:formatCode>
                <c:ptCount val="211"/>
                <c:pt idx="0">
                  <c:v>476.34913699999998</c:v>
                </c:pt>
                <c:pt idx="1">
                  <c:v>501.79303279999999</c:v>
                </c:pt>
                <c:pt idx="2">
                  <c:v>784.63610249999999</c:v>
                </c:pt>
                <c:pt idx="3">
                  <c:v>1040.8443540000001</c:v>
                </c:pt>
                <c:pt idx="4">
                  <c:v>1050.5</c:v>
                </c:pt>
                <c:pt idx="5">
                  <c:v>1090.129093</c:v>
                </c:pt>
                <c:pt idx="6">
                  <c:v>1100</c:v>
                </c:pt>
                <c:pt idx="7">
                  <c:v>1100.5</c:v>
                </c:pt>
                <c:pt idx="8">
                  <c:v>1135.715074</c:v>
                </c:pt>
                <c:pt idx="9">
                  <c:v>1350.5</c:v>
                </c:pt>
                <c:pt idx="10">
                  <c:v>1350.5</c:v>
                </c:pt>
                <c:pt idx="11">
                  <c:v>1400.5</c:v>
                </c:pt>
                <c:pt idx="12">
                  <c:v>1480.2760929999999</c:v>
                </c:pt>
                <c:pt idx="13">
                  <c:v>1500.5</c:v>
                </c:pt>
                <c:pt idx="14">
                  <c:v>1613.7049890000001</c:v>
                </c:pt>
                <c:pt idx="15">
                  <c:v>1756.9691170000001</c:v>
                </c:pt>
                <c:pt idx="16">
                  <c:v>1763.3226560000001</c:v>
                </c:pt>
                <c:pt idx="17">
                  <c:v>1822.965608</c:v>
                </c:pt>
                <c:pt idx="18">
                  <c:v>1828.9020869999999</c:v>
                </c:pt>
                <c:pt idx="19">
                  <c:v>1850.5</c:v>
                </c:pt>
                <c:pt idx="20">
                  <c:v>1889.514165</c:v>
                </c:pt>
                <c:pt idx="21">
                  <c:v>2000</c:v>
                </c:pt>
                <c:pt idx="22">
                  <c:v>2038.3079869999999</c:v>
                </c:pt>
                <c:pt idx="23">
                  <c:v>2040.17094</c:v>
                </c:pt>
                <c:pt idx="24">
                  <c:v>2053.760366</c:v>
                </c:pt>
                <c:pt idx="25">
                  <c:v>2085.05618</c:v>
                </c:pt>
                <c:pt idx="26">
                  <c:v>2108.9020770000002</c:v>
                </c:pt>
                <c:pt idx="27">
                  <c:v>2150</c:v>
                </c:pt>
                <c:pt idx="28">
                  <c:v>2200</c:v>
                </c:pt>
                <c:pt idx="29">
                  <c:v>2240</c:v>
                </c:pt>
                <c:pt idx="30">
                  <c:v>2300.5</c:v>
                </c:pt>
                <c:pt idx="31">
                  <c:v>2302.8399709999999</c:v>
                </c:pt>
                <c:pt idx="32">
                  <c:v>2315.7953040000002</c:v>
                </c:pt>
                <c:pt idx="33">
                  <c:v>2319.8467770000002</c:v>
                </c:pt>
                <c:pt idx="34">
                  <c:v>2356.8223229999999</c:v>
                </c:pt>
                <c:pt idx="35">
                  <c:v>2414.2243440000002</c:v>
                </c:pt>
                <c:pt idx="36">
                  <c:v>2641.8956050000002</c:v>
                </c:pt>
                <c:pt idx="37">
                  <c:v>2645.3666469999998</c:v>
                </c:pt>
                <c:pt idx="38">
                  <c:v>2680.3476310000001</c:v>
                </c:pt>
                <c:pt idx="39">
                  <c:v>2680.981393</c:v>
                </c:pt>
                <c:pt idx="40">
                  <c:v>2700.5</c:v>
                </c:pt>
                <c:pt idx="41">
                  <c:v>2740.7524170000002</c:v>
                </c:pt>
                <c:pt idx="42">
                  <c:v>2830.0638060000001</c:v>
                </c:pt>
                <c:pt idx="43">
                  <c:v>2847.2977460000002</c:v>
                </c:pt>
                <c:pt idx="44">
                  <c:v>2893.5390309999998</c:v>
                </c:pt>
                <c:pt idx="45">
                  <c:v>2918.7096780000002</c:v>
                </c:pt>
                <c:pt idx="46">
                  <c:v>2965.5498219999999</c:v>
                </c:pt>
                <c:pt idx="47">
                  <c:v>3000</c:v>
                </c:pt>
                <c:pt idx="48">
                  <c:v>3000.5</c:v>
                </c:pt>
                <c:pt idx="49">
                  <c:v>3028.6685149999998</c:v>
                </c:pt>
                <c:pt idx="50">
                  <c:v>3100</c:v>
                </c:pt>
                <c:pt idx="51">
                  <c:v>3150.5</c:v>
                </c:pt>
                <c:pt idx="52">
                  <c:v>3150.5</c:v>
                </c:pt>
                <c:pt idx="53">
                  <c:v>3150.5</c:v>
                </c:pt>
                <c:pt idx="54">
                  <c:v>3334.4527549999998</c:v>
                </c:pt>
                <c:pt idx="55">
                  <c:v>3420.2615740000001</c:v>
                </c:pt>
                <c:pt idx="56">
                  <c:v>3451.6159699999998</c:v>
                </c:pt>
                <c:pt idx="57">
                  <c:v>3500.5</c:v>
                </c:pt>
                <c:pt idx="58">
                  <c:v>3585.996537</c:v>
                </c:pt>
                <c:pt idx="59">
                  <c:v>3623.3603130000001</c:v>
                </c:pt>
                <c:pt idx="60">
                  <c:v>3693.070972</c:v>
                </c:pt>
                <c:pt idx="61">
                  <c:v>3782.1715819999999</c:v>
                </c:pt>
                <c:pt idx="62">
                  <c:v>3900</c:v>
                </c:pt>
                <c:pt idx="63">
                  <c:v>4044.8</c:v>
                </c:pt>
                <c:pt idx="64">
                  <c:v>4200</c:v>
                </c:pt>
                <c:pt idx="65">
                  <c:v>4209.6135720000002</c:v>
                </c:pt>
                <c:pt idx="66">
                  <c:v>4326.5637550000001</c:v>
                </c:pt>
                <c:pt idx="67">
                  <c:v>4399.8179229999996</c:v>
                </c:pt>
                <c:pt idx="68">
                  <c:v>4400</c:v>
                </c:pt>
                <c:pt idx="69">
                  <c:v>4450.5</c:v>
                </c:pt>
                <c:pt idx="70">
                  <c:v>4530.3123089999999</c:v>
                </c:pt>
                <c:pt idx="71">
                  <c:v>4533.8097799999996</c:v>
                </c:pt>
                <c:pt idx="72">
                  <c:v>4578.1009969999996</c:v>
                </c:pt>
                <c:pt idx="73">
                  <c:v>4595.1923079999997</c:v>
                </c:pt>
                <c:pt idx="74">
                  <c:v>4685.701086</c:v>
                </c:pt>
                <c:pt idx="75">
                  <c:v>4734.5864659999997</c:v>
                </c:pt>
                <c:pt idx="76">
                  <c:v>4754.3284979999999</c:v>
                </c:pt>
                <c:pt idx="77">
                  <c:v>4871.5583180000003</c:v>
                </c:pt>
                <c:pt idx="78">
                  <c:v>5006</c:v>
                </c:pt>
                <c:pt idx="79">
                  <c:v>5012.145837</c:v>
                </c:pt>
                <c:pt idx="80">
                  <c:v>5100</c:v>
                </c:pt>
                <c:pt idx="81">
                  <c:v>5191.5599099999999</c:v>
                </c:pt>
                <c:pt idx="82">
                  <c:v>5211.3643460000003</c:v>
                </c:pt>
                <c:pt idx="83">
                  <c:v>5232.1947980000004</c:v>
                </c:pt>
                <c:pt idx="84">
                  <c:v>5262.5245260000002</c:v>
                </c:pt>
                <c:pt idx="85">
                  <c:v>5269.4281529999998</c:v>
                </c:pt>
                <c:pt idx="86">
                  <c:v>5500</c:v>
                </c:pt>
                <c:pt idx="87">
                  <c:v>5500</c:v>
                </c:pt>
                <c:pt idx="88">
                  <c:v>5520.1985530000002</c:v>
                </c:pt>
                <c:pt idx="89">
                  <c:v>5600</c:v>
                </c:pt>
                <c:pt idx="90">
                  <c:v>5600</c:v>
                </c:pt>
                <c:pt idx="91">
                  <c:v>5602.7917369999996</c:v>
                </c:pt>
                <c:pt idx="92">
                  <c:v>5750.2120160000004</c:v>
                </c:pt>
                <c:pt idx="93">
                  <c:v>5800</c:v>
                </c:pt>
                <c:pt idx="94">
                  <c:v>5826.4670109999997</c:v>
                </c:pt>
                <c:pt idx="95">
                  <c:v>5950.5</c:v>
                </c:pt>
                <c:pt idx="96">
                  <c:v>6042.2535209999996</c:v>
                </c:pt>
                <c:pt idx="97">
                  <c:v>6050</c:v>
                </c:pt>
                <c:pt idx="98">
                  <c:v>6054.4268780000002</c:v>
                </c:pt>
                <c:pt idx="99">
                  <c:v>6100</c:v>
                </c:pt>
                <c:pt idx="100">
                  <c:v>6200</c:v>
                </c:pt>
                <c:pt idx="101">
                  <c:v>6200</c:v>
                </c:pt>
                <c:pt idx="102">
                  <c:v>6350.5</c:v>
                </c:pt>
                <c:pt idx="103">
                  <c:v>6400</c:v>
                </c:pt>
                <c:pt idx="104">
                  <c:v>6440.6335710000003</c:v>
                </c:pt>
                <c:pt idx="105">
                  <c:v>6500.5</c:v>
                </c:pt>
                <c:pt idx="106">
                  <c:v>6530.0475479999996</c:v>
                </c:pt>
                <c:pt idx="107">
                  <c:v>6550</c:v>
                </c:pt>
                <c:pt idx="108">
                  <c:v>6600</c:v>
                </c:pt>
                <c:pt idx="109">
                  <c:v>6670.3253180000002</c:v>
                </c:pt>
                <c:pt idx="110">
                  <c:v>6700</c:v>
                </c:pt>
                <c:pt idx="111">
                  <c:v>6799.3245649999999</c:v>
                </c:pt>
                <c:pt idx="112">
                  <c:v>6800</c:v>
                </c:pt>
                <c:pt idx="113">
                  <c:v>6878.5987519999999</c:v>
                </c:pt>
                <c:pt idx="114">
                  <c:v>7000</c:v>
                </c:pt>
                <c:pt idx="115">
                  <c:v>7125.8538170000002</c:v>
                </c:pt>
                <c:pt idx="116">
                  <c:v>7183.9188270000004</c:v>
                </c:pt>
                <c:pt idx="117">
                  <c:v>7190.712743</c:v>
                </c:pt>
                <c:pt idx="118">
                  <c:v>7275.3987889999999</c:v>
                </c:pt>
                <c:pt idx="119">
                  <c:v>7336.97984</c:v>
                </c:pt>
                <c:pt idx="120">
                  <c:v>7400</c:v>
                </c:pt>
                <c:pt idx="121">
                  <c:v>7494.5</c:v>
                </c:pt>
                <c:pt idx="122">
                  <c:v>7500</c:v>
                </c:pt>
                <c:pt idx="123">
                  <c:v>7500</c:v>
                </c:pt>
                <c:pt idx="124">
                  <c:v>7500.5</c:v>
                </c:pt>
                <c:pt idx="125">
                  <c:v>7871.1355229999999</c:v>
                </c:pt>
                <c:pt idx="126">
                  <c:v>7900</c:v>
                </c:pt>
                <c:pt idx="127">
                  <c:v>8000</c:v>
                </c:pt>
                <c:pt idx="128">
                  <c:v>8000</c:v>
                </c:pt>
                <c:pt idx="129">
                  <c:v>8019.8275860000003</c:v>
                </c:pt>
                <c:pt idx="130">
                  <c:v>8084.771874</c:v>
                </c:pt>
                <c:pt idx="131">
                  <c:v>8100</c:v>
                </c:pt>
                <c:pt idx="132">
                  <c:v>8150</c:v>
                </c:pt>
                <c:pt idx="133">
                  <c:v>8297.1526240000003</c:v>
                </c:pt>
                <c:pt idx="134">
                  <c:v>8343.2938479999993</c:v>
                </c:pt>
                <c:pt idx="135">
                  <c:v>8500</c:v>
                </c:pt>
                <c:pt idx="136">
                  <c:v>8550</c:v>
                </c:pt>
                <c:pt idx="137">
                  <c:v>8650</c:v>
                </c:pt>
                <c:pt idx="138">
                  <c:v>8700</c:v>
                </c:pt>
                <c:pt idx="139">
                  <c:v>8729</c:v>
                </c:pt>
                <c:pt idx="140">
                  <c:v>8750.5</c:v>
                </c:pt>
                <c:pt idx="141">
                  <c:v>8750.5</c:v>
                </c:pt>
                <c:pt idx="142">
                  <c:v>8950.5</c:v>
                </c:pt>
                <c:pt idx="143">
                  <c:v>9127.0951999999997</c:v>
                </c:pt>
                <c:pt idx="144">
                  <c:v>9150</c:v>
                </c:pt>
                <c:pt idx="145">
                  <c:v>9200</c:v>
                </c:pt>
                <c:pt idx="146">
                  <c:v>9250</c:v>
                </c:pt>
                <c:pt idx="147">
                  <c:v>9500.5</c:v>
                </c:pt>
                <c:pt idx="148">
                  <c:v>9577.2277240000003</c:v>
                </c:pt>
                <c:pt idx="149">
                  <c:v>9650</c:v>
                </c:pt>
                <c:pt idx="150">
                  <c:v>9750</c:v>
                </c:pt>
                <c:pt idx="151">
                  <c:v>9900</c:v>
                </c:pt>
                <c:pt idx="152">
                  <c:v>10100</c:v>
                </c:pt>
                <c:pt idx="153">
                  <c:v>10100</c:v>
                </c:pt>
                <c:pt idx="154">
                  <c:v>10293.07336</c:v>
                </c:pt>
                <c:pt idx="155">
                  <c:v>10400</c:v>
                </c:pt>
                <c:pt idx="156">
                  <c:v>10450.92539</c:v>
                </c:pt>
                <c:pt idx="157">
                  <c:v>10500.5</c:v>
                </c:pt>
                <c:pt idx="158">
                  <c:v>10699.143690000001</c:v>
                </c:pt>
                <c:pt idx="159">
                  <c:v>10700</c:v>
                </c:pt>
                <c:pt idx="160">
                  <c:v>10900</c:v>
                </c:pt>
                <c:pt idx="161">
                  <c:v>10900</c:v>
                </c:pt>
                <c:pt idx="162">
                  <c:v>11339.67467</c:v>
                </c:pt>
                <c:pt idx="163">
                  <c:v>11361.18403</c:v>
                </c:pt>
                <c:pt idx="164">
                  <c:v>11450</c:v>
                </c:pt>
                <c:pt idx="165">
                  <c:v>11500</c:v>
                </c:pt>
                <c:pt idx="166">
                  <c:v>12000</c:v>
                </c:pt>
                <c:pt idx="167">
                  <c:v>12000</c:v>
                </c:pt>
                <c:pt idx="168">
                  <c:v>12050</c:v>
                </c:pt>
                <c:pt idx="169">
                  <c:v>12100.5</c:v>
                </c:pt>
                <c:pt idx="170">
                  <c:v>12250</c:v>
                </c:pt>
                <c:pt idx="171">
                  <c:v>12500</c:v>
                </c:pt>
                <c:pt idx="172">
                  <c:v>12500.5</c:v>
                </c:pt>
                <c:pt idx="173">
                  <c:v>12750</c:v>
                </c:pt>
                <c:pt idx="174">
                  <c:v>13040.463250000001</c:v>
                </c:pt>
                <c:pt idx="175">
                  <c:v>13136.453869999999</c:v>
                </c:pt>
                <c:pt idx="176">
                  <c:v>13985</c:v>
                </c:pt>
                <c:pt idx="177">
                  <c:v>14050</c:v>
                </c:pt>
                <c:pt idx="178">
                  <c:v>14200</c:v>
                </c:pt>
                <c:pt idx="179">
                  <c:v>14250</c:v>
                </c:pt>
                <c:pt idx="180">
                  <c:v>14300</c:v>
                </c:pt>
                <c:pt idx="181">
                  <c:v>14313.0285</c:v>
                </c:pt>
                <c:pt idx="182">
                  <c:v>14600</c:v>
                </c:pt>
                <c:pt idx="183">
                  <c:v>14832</c:v>
                </c:pt>
                <c:pt idx="184">
                  <c:v>14900</c:v>
                </c:pt>
                <c:pt idx="185">
                  <c:v>15500</c:v>
                </c:pt>
                <c:pt idx="186">
                  <c:v>15600</c:v>
                </c:pt>
                <c:pt idx="187">
                  <c:v>15800</c:v>
                </c:pt>
                <c:pt idx="188">
                  <c:v>16000</c:v>
                </c:pt>
                <c:pt idx="189">
                  <c:v>16700</c:v>
                </c:pt>
                <c:pt idx="190">
                  <c:v>17250</c:v>
                </c:pt>
                <c:pt idx="191">
                  <c:v>17250</c:v>
                </c:pt>
                <c:pt idx="192">
                  <c:v>17550</c:v>
                </c:pt>
                <c:pt idx="193">
                  <c:v>18000</c:v>
                </c:pt>
                <c:pt idx="194">
                  <c:v>18158</c:v>
                </c:pt>
                <c:pt idx="195">
                  <c:v>19950</c:v>
                </c:pt>
                <c:pt idx="196">
                  <c:v>20166.14543</c:v>
                </c:pt>
                <c:pt idx="197">
                  <c:v>20887.5</c:v>
                </c:pt>
                <c:pt idx="198">
                  <c:v>21166.909500000002</c:v>
                </c:pt>
                <c:pt idx="199">
                  <c:v>21250</c:v>
                </c:pt>
                <c:pt idx="200">
                  <c:v>21293.5</c:v>
                </c:pt>
                <c:pt idx="201">
                  <c:v>22500</c:v>
                </c:pt>
                <c:pt idx="202">
                  <c:v>22750</c:v>
                </c:pt>
                <c:pt idx="203">
                  <c:v>22750</c:v>
                </c:pt>
                <c:pt idx="204">
                  <c:v>23250</c:v>
                </c:pt>
                <c:pt idx="205">
                  <c:v>24000</c:v>
                </c:pt>
                <c:pt idx="206">
                  <c:v>24500</c:v>
                </c:pt>
                <c:pt idx="207">
                  <c:v>24801.5</c:v>
                </c:pt>
                <c:pt idx="208">
                  <c:v>29221.5</c:v>
                </c:pt>
                <c:pt idx="209">
                  <c:v>30250</c:v>
                </c:pt>
                <c:pt idx="210">
                  <c:v>30750</c:v>
                </c:pt>
              </c:numCache>
            </c:numRef>
          </c:xVal>
          <c:yVal>
            <c:numRef>
              <c:f>resids!$AJ$3:$AJ$213</c:f>
              <c:numCache>
                <c:formatCode>General</c:formatCode>
                <c:ptCount val="211"/>
                <c:pt idx="0">
                  <c:v>-2.6709860647136741</c:v>
                </c:pt>
                <c:pt idx="1">
                  <c:v>-20.514069375156282</c:v>
                </c:pt>
                <c:pt idx="2">
                  <c:v>-20.585187170542298</c:v>
                </c:pt>
                <c:pt idx="3">
                  <c:v>-36.387021046099022</c:v>
                </c:pt>
                <c:pt idx="4">
                  <c:v>-36.836083162306615</c:v>
                </c:pt>
                <c:pt idx="5">
                  <c:v>-40.109647175947551</c:v>
                </c:pt>
                <c:pt idx="6">
                  <c:v>-40.128626113371944</c:v>
                </c:pt>
                <c:pt idx="7">
                  <c:v>-40.555772242542545</c:v>
                </c:pt>
                <c:pt idx="8">
                  <c:v>-52.836003111349669</c:v>
                </c:pt>
                <c:pt idx="9">
                  <c:v>-71.802848888950251</c:v>
                </c:pt>
                <c:pt idx="10">
                  <c:v>-73.033513102682434</c:v>
                </c:pt>
                <c:pt idx="11">
                  <c:v>-74.938021438925446</c:v>
                </c:pt>
                <c:pt idx="12">
                  <c:v>-84.711028476318631</c:v>
                </c:pt>
                <c:pt idx="13">
                  <c:v>-98.586168354740266</c:v>
                </c:pt>
                <c:pt idx="14">
                  <c:v>-107.54373296591895</c:v>
                </c:pt>
                <c:pt idx="15">
                  <c:v>-124.24635243059447</c:v>
                </c:pt>
                <c:pt idx="16">
                  <c:v>-125.08236634466958</c:v>
                </c:pt>
                <c:pt idx="17">
                  <c:v>-139.93403054132065</c:v>
                </c:pt>
                <c:pt idx="18">
                  <c:v>-140.1469245305511</c:v>
                </c:pt>
                <c:pt idx="19">
                  <c:v>-142.45616317291228</c:v>
                </c:pt>
                <c:pt idx="20">
                  <c:v>-144.33061339687947</c:v>
                </c:pt>
                <c:pt idx="21">
                  <c:v>-144.33499075658221</c:v>
                </c:pt>
                <c:pt idx="22">
                  <c:v>-147.34564428368668</c:v>
                </c:pt>
                <c:pt idx="23">
                  <c:v>-148.03675420969705</c:v>
                </c:pt>
                <c:pt idx="24">
                  <c:v>-154.54166803381943</c:v>
                </c:pt>
                <c:pt idx="25">
                  <c:v>-173.4672027668351</c:v>
                </c:pt>
                <c:pt idx="26">
                  <c:v>-173.67516760458329</c:v>
                </c:pt>
                <c:pt idx="27">
                  <c:v>-176.51267641137323</c:v>
                </c:pt>
                <c:pt idx="28">
                  <c:v>-176.51937545280242</c:v>
                </c:pt>
                <c:pt idx="29">
                  <c:v>-176.7920297660315</c:v>
                </c:pt>
                <c:pt idx="30">
                  <c:v>-176.80385533303379</c:v>
                </c:pt>
                <c:pt idx="31">
                  <c:v>-176.8594655859535</c:v>
                </c:pt>
                <c:pt idx="32">
                  <c:v>-178.43638971672956</c:v>
                </c:pt>
                <c:pt idx="33">
                  <c:v>-181.65183926443729</c:v>
                </c:pt>
                <c:pt idx="34">
                  <c:v>-183.35033120332196</c:v>
                </c:pt>
                <c:pt idx="35">
                  <c:v>-184.31528300943566</c:v>
                </c:pt>
                <c:pt idx="36">
                  <c:v>-184.77976384957896</c:v>
                </c:pt>
                <c:pt idx="37">
                  <c:v>-184.83464176518706</c:v>
                </c:pt>
                <c:pt idx="38">
                  <c:v>-184.85300121845916</c:v>
                </c:pt>
                <c:pt idx="39">
                  <c:v>-188.88668161076433</c:v>
                </c:pt>
                <c:pt idx="40">
                  <c:v>-189.07143166590618</c:v>
                </c:pt>
                <c:pt idx="41">
                  <c:v>-190.55137898875299</c:v>
                </c:pt>
                <c:pt idx="42">
                  <c:v>-190.97594624838709</c:v>
                </c:pt>
                <c:pt idx="43">
                  <c:v>-191.24872940730981</c:v>
                </c:pt>
                <c:pt idx="44">
                  <c:v>-191.50526627241973</c:v>
                </c:pt>
                <c:pt idx="45">
                  <c:v>-191.57697018781408</c:v>
                </c:pt>
                <c:pt idx="46">
                  <c:v>-196.0877299264283</c:v>
                </c:pt>
                <c:pt idx="47">
                  <c:v>-203.18528598796806</c:v>
                </c:pt>
                <c:pt idx="48">
                  <c:v>-203.7952029452176</c:v>
                </c:pt>
                <c:pt idx="49">
                  <c:v>-204.8387771505063</c:v>
                </c:pt>
                <c:pt idx="50">
                  <c:v>-204.8573020321723</c:v>
                </c:pt>
                <c:pt idx="51">
                  <c:v>-204.97978905973207</c:v>
                </c:pt>
                <c:pt idx="52">
                  <c:v>-206.17486443157031</c:v>
                </c:pt>
                <c:pt idx="53">
                  <c:v>-206.49559910812201</c:v>
                </c:pt>
                <c:pt idx="54">
                  <c:v>-206.658038836776</c:v>
                </c:pt>
                <c:pt idx="55">
                  <c:v>-212.92280788127255</c:v>
                </c:pt>
                <c:pt idx="56">
                  <c:v>-213.84843904837732</c:v>
                </c:pt>
                <c:pt idx="57">
                  <c:v>-213.85898209103397</c:v>
                </c:pt>
                <c:pt idx="58">
                  <c:v>-213.99048430422931</c:v>
                </c:pt>
                <c:pt idx="59">
                  <c:v>-214.58511427961767</c:v>
                </c:pt>
                <c:pt idx="60">
                  <c:v>-221.58783081937031</c:v>
                </c:pt>
                <c:pt idx="61">
                  <c:v>-225.59596832988191</c:v>
                </c:pt>
                <c:pt idx="62">
                  <c:v>-227.4634114194352</c:v>
                </c:pt>
                <c:pt idx="63">
                  <c:v>-227.55478693009454</c:v>
                </c:pt>
                <c:pt idx="64">
                  <c:v>-228.25199114172256</c:v>
                </c:pt>
                <c:pt idx="65">
                  <c:v>-228.58919724606017</c:v>
                </c:pt>
                <c:pt idx="66">
                  <c:v>-231.17003925351173</c:v>
                </c:pt>
                <c:pt idx="67">
                  <c:v>-231.24885561066083</c:v>
                </c:pt>
                <c:pt idx="68">
                  <c:v>-232.95413420148824</c:v>
                </c:pt>
                <c:pt idx="69">
                  <c:v>-233.78071061679296</c:v>
                </c:pt>
                <c:pt idx="70">
                  <c:v>-234.62984606571553</c:v>
                </c:pt>
                <c:pt idx="71">
                  <c:v>-234.72412393046247</c:v>
                </c:pt>
                <c:pt idx="72">
                  <c:v>-237.14598352851186</c:v>
                </c:pt>
                <c:pt idx="73">
                  <c:v>-237.22832700678649</c:v>
                </c:pt>
                <c:pt idx="74">
                  <c:v>-237.54995344923904</c:v>
                </c:pt>
                <c:pt idx="75">
                  <c:v>-237.64616957355611</c:v>
                </c:pt>
                <c:pt idx="76">
                  <c:v>-237.69380310325315</c:v>
                </c:pt>
                <c:pt idx="77">
                  <c:v>-237.7396931467257</c:v>
                </c:pt>
                <c:pt idx="78">
                  <c:v>-238.00680249515187</c:v>
                </c:pt>
                <c:pt idx="79">
                  <c:v>-244.10041227477453</c:v>
                </c:pt>
                <c:pt idx="80">
                  <c:v>-244.19738796310463</c:v>
                </c:pt>
                <c:pt idx="81">
                  <c:v>-245.11123019381691</c:v>
                </c:pt>
                <c:pt idx="82">
                  <c:v>-247.90543696012656</c:v>
                </c:pt>
                <c:pt idx="83">
                  <c:v>-249.20702415124299</c:v>
                </c:pt>
                <c:pt idx="84">
                  <c:v>-255.86941439582495</c:v>
                </c:pt>
                <c:pt idx="85">
                  <c:v>-256.53364291737313</c:v>
                </c:pt>
                <c:pt idx="86">
                  <c:v>-256.64706821371016</c:v>
                </c:pt>
                <c:pt idx="87">
                  <c:v>-259.08401913957113</c:v>
                </c:pt>
                <c:pt idx="88">
                  <c:v>-259.7560854613493</c:v>
                </c:pt>
                <c:pt idx="89">
                  <c:v>-260.67007755257237</c:v>
                </c:pt>
                <c:pt idx="90">
                  <c:v>-262.4491700124035</c:v>
                </c:pt>
                <c:pt idx="91">
                  <c:v>-263.97239999015949</c:v>
                </c:pt>
                <c:pt idx="92">
                  <c:v>-264.91333564700221</c:v>
                </c:pt>
                <c:pt idx="93">
                  <c:v>-265.66375685391642</c:v>
                </c:pt>
                <c:pt idx="94">
                  <c:v>-267.31805887205184</c:v>
                </c:pt>
                <c:pt idx="95">
                  <c:v>-267.72183784837779</c:v>
                </c:pt>
                <c:pt idx="96">
                  <c:v>-272.36608933014924</c:v>
                </c:pt>
                <c:pt idx="97">
                  <c:v>-275.00437638952303</c:v>
                </c:pt>
                <c:pt idx="98">
                  <c:v>-290.62981603274341</c:v>
                </c:pt>
                <c:pt idx="99">
                  <c:v>-292.40520014220641</c:v>
                </c:pt>
                <c:pt idx="100">
                  <c:v>-292.62690167821916</c:v>
                </c:pt>
                <c:pt idx="101">
                  <c:v>-292.67964810808922</c:v>
                </c:pt>
                <c:pt idx="102">
                  <c:v>-293.60401876710375</c:v>
                </c:pt>
                <c:pt idx="103">
                  <c:v>-293.63579224934529</c:v>
                </c:pt>
                <c:pt idx="104">
                  <c:v>-295.07284183982841</c:v>
                </c:pt>
                <c:pt idx="105">
                  <c:v>-295.4823076126882</c:v>
                </c:pt>
                <c:pt idx="106">
                  <c:v>-295.50827273724695</c:v>
                </c:pt>
                <c:pt idx="107">
                  <c:v>-296.37054869747033</c:v>
                </c:pt>
                <c:pt idx="108">
                  <c:v>-297.74183794334272</c:v>
                </c:pt>
                <c:pt idx="109">
                  <c:v>-297.74842834922362</c:v>
                </c:pt>
                <c:pt idx="110">
                  <c:v>-297.82055395591362</c:v>
                </c:pt>
                <c:pt idx="111">
                  <c:v>-297.8205714616339</c:v>
                </c:pt>
                <c:pt idx="112">
                  <c:v>-300.50465324713434</c:v>
                </c:pt>
                <c:pt idx="113">
                  <c:v>-302.57081276407951</c:v>
                </c:pt>
                <c:pt idx="114">
                  <c:v>-303.44700354300801</c:v>
                </c:pt>
                <c:pt idx="115">
                  <c:v>-303.90515730410385</c:v>
                </c:pt>
                <c:pt idx="116">
                  <c:v>-304.79539566354811</c:v>
                </c:pt>
                <c:pt idx="117">
                  <c:v>-311.10786313317186</c:v>
                </c:pt>
                <c:pt idx="118">
                  <c:v>-311.10786382986123</c:v>
                </c:pt>
                <c:pt idx="119">
                  <c:v>-311.15850880004615</c:v>
                </c:pt>
                <c:pt idx="120">
                  <c:v>-311.25825965772572</c:v>
                </c:pt>
                <c:pt idx="121">
                  <c:v>-311.34581019046669</c:v>
                </c:pt>
                <c:pt idx="122">
                  <c:v>-313.06169816594894</c:v>
                </c:pt>
                <c:pt idx="123">
                  <c:v>-313.25688987634567</c:v>
                </c:pt>
                <c:pt idx="124">
                  <c:v>-313.25984173798372</c:v>
                </c:pt>
                <c:pt idx="125">
                  <c:v>-315.02448968853349</c:v>
                </c:pt>
                <c:pt idx="126">
                  <c:v>-315.02663590779673</c:v>
                </c:pt>
                <c:pt idx="127">
                  <c:v>-316.49219030532487</c:v>
                </c:pt>
                <c:pt idx="128">
                  <c:v>-316.76063276088513</c:v>
                </c:pt>
                <c:pt idx="129">
                  <c:v>-317.80583793072009</c:v>
                </c:pt>
                <c:pt idx="130">
                  <c:v>-317.93239171458913</c:v>
                </c:pt>
                <c:pt idx="131">
                  <c:v>-318.1936964848453</c:v>
                </c:pt>
                <c:pt idx="132">
                  <c:v>-318.58880067687454</c:v>
                </c:pt>
                <c:pt idx="133">
                  <c:v>-320.17074762858743</c:v>
                </c:pt>
                <c:pt idx="134">
                  <c:v>-320.60336199597691</c:v>
                </c:pt>
                <c:pt idx="135">
                  <c:v>-320.77329074970487</c:v>
                </c:pt>
                <c:pt idx="136">
                  <c:v>-326.57589826611195</c:v>
                </c:pt>
                <c:pt idx="137">
                  <c:v>-328.57689768339679</c:v>
                </c:pt>
                <c:pt idx="138">
                  <c:v>-329.31625838775636</c:v>
                </c:pt>
                <c:pt idx="139">
                  <c:v>-330.22486535304358</c:v>
                </c:pt>
                <c:pt idx="140">
                  <c:v>-330.59022863803216</c:v>
                </c:pt>
                <c:pt idx="141">
                  <c:v>-334.34707565816012</c:v>
                </c:pt>
                <c:pt idx="142">
                  <c:v>-334.34986363363839</c:v>
                </c:pt>
                <c:pt idx="143">
                  <c:v>-334.70856892592326</c:v>
                </c:pt>
                <c:pt idx="144">
                  <c:v>-334.71998249095566</c:v>
                </c:pt>
                <c:pt idx="145">
                  <c:v>-335.23243081592113</c:v>
                </c:pt>
                <c:pt idx="146">
                  <c:v>-335.25491944496417</c:v>
                </c:pt>
                <c:pt idx="147">
                  <c:v>-336.69374646009169</c:v>
                </c:pt>
                <c:pt idx="148">
                  <c:v>-341.31661945368086</c:v>
                </c:pt>
                <c:pt idx="149">
                  <c:v>-341.41411394820238</c:v>
                </c:pt>
                <c:pt idx="150">
                  <c:v>-341.91938145399268</c:v>
                </c:pt>
                <c:pt idx="151">
                  <c:v>-341.96535995551159</c:v>
                </c:pt>
                <c:pt idx="152">
                  <c:v>-342.45907011421502</c:v>
                </c:pt>
                <c:pt idx="153">
                  <c:v>-342.45932266500989</c:v>
                </c:pt>
                <c:pt idx="154">
                  <c:v>-342.5784649794781</c:v>
                </c:pt>
                <c:pt idx="155">
                  <c:v>-343.86696524923951</c:v>
                </c:pt>
                <c:pt idx="156">
                  <c:v>-343.96621472107898</c:v>
                </c:pt>
                <c:pt idx="157">
                  <c:v>-344.06812496953461</c:v>
                </c:pt>
                <c:pt idx="158">
                  <c:v>-344.40329058202985</c:v>
                </c:pt>
                <c:pt idx="159">
                  <c:v>-344.5388640285052</c:v>
                </c:pt>
                <c:pt idx="160">
                  <c:v>-344.65057144045636</c:v>
                </c:pt>
                <c:pt idx="161">
                  <c:v>-345.16753771578033</c:v>
                </c:pt>
                <c:pt idx="162">
                  <c:v>-346.17306867821679</c:v>
                </c:pt>
                <c:pt idx="163">
                  <c:v>-346.23012097879416</c:v>
                </c:pt>
                <c:pt idx="164">
                  <c:v>-347.07925886078073</c:v>
                </c:pt>
                <c:pt idx="165">
                  <c:v>-347.126675882987</c:v>
                </c:pt>
                <c:pt idx="166">
                  <c:v>-347.23569935519038</c:v>
                </c:pt>
                <c:pt idx="167">
                  <c:v>-347.32346928576203</c:v>
                </c:pt>
                <c:pt idx="168">
                  <c:v>-347.33126578168009</c:v>
                </c:pt>
                <c:pt idx="169">
                  <c:v>-347.56158685429614</c:v>
                </c:pt>
                <c:pt idx="170">
                  <c:v>-347.57110451772172</c:v>
                </c:pt>
                <c:pt idx="171">
                  <c:v>-347.57560464196075</c:v>
                </c:pt>
                <c:pt idx="172">
                  <c:v>-347.77682444922141</c:v>
                </c:pt>
                <c:pt idx="173">
                  <c:v>-347.82809345607154</c:v>
                </c:pt>
                <c:pt idx="174">
                  <c:v>-347.829511702611</c:v>
                </c:pt>
                <c:pt idx="175">
                  <c:v>-347.95486178474755</c:v>
                </c:pt>
                <c:pt idx="176">
                  <c:v>-347.96027175527678</c:v>
                </c:pt>
                <c:pt idx="177">
                  <c:v>-348.01853887838973</c:v>
                </c:pt>
                <c:pt idx="178">
                  <c:v>-347.73962028477729</c:v>
                </c:pt>
                <c:pt idx="179">
                  <c:v>-347.07867291321435</c:v>
                </c:pt>
                <c:pt idx="180">
                  <c:v>-346.89149197812253</c:v>
                </c:pt>
                <c:pt idx="181">
                  <c:v>-346.82653793144578</c:v>
                </c:pt>
                <c:pt idx="182">
                  <c:v>-346.81681242095169</c:v>
                </c:pt>
                <c:pt idx="183">
                  <c:v>-346.34461022086219</c:v>
                </c:pt>
                <c:pt idx="184">
                  <c:v>-346.33415625179094</c:v>
                </c:pt>
                <c:pt idx="185">
                  <c:v>-341.88401571380524</c:v>
                </c:pt>
                <c:pt idx="186">
                  <c:v>-341.70728851695191</c:v>
                </c:pt>
                <c:pt idx="187">
                  <c:v>-341.69547479127596</c:v>
                </c:pt>
                <c:pt idx="188">
                  <c:v>-341.55567405011186</c:v>
                </c:pt>
                <c:pt idx="189">
                  <c:v>-341.50550969039921</c:v>
                </c:pt>
                <c:pt idx="190">
                  <c:v>-341.40290599335174</c:v>
                </c:pt>
                <c:pt idx="191">
                  <c:v>-341.30610032863757</c:v>
                </c:pt>
                <c:pt idx="192">
                  <c:v>-340.92393745140117</c:v>
                </c:pt>
                <c:pt idx="193">
                  <c:v>-340.79828740050942</c:v>
                </c:pt>
                <c:pt idx="194">
                  <c:v>-324.84194370882437</c:v>
                </c:pt>
                <c:pt idx="195">
                  <c:v>-324.78737911490168</c:v>
                </c:pt>
                <c:pt idx="196">
                  <c:v>-324.78154730269745</c:v>
                </c:pt>
                <c:pt idx="197">
                  <c:v>-324.77985869125405</c:v>
                </c:pt>
                <c:pt idx="198">
                  <c:v>-313.5752909896845</c:v>
                </c:pt>
                <c:pt idx="199">
                  <c:v>-313.40069052980408</c:v>
                </c:pt>
                <c:pt idx="200">
                  <c:v>-312.82510892151845</c:v>
                </c:pt>
                <c:pt idx="201">
                  <c:v>-302.69462803739293</c:v>
                </c:pt>
                <c:pt idx="202">
                  <c:v>-301.14466234766167</c:v>
                </c:pt>
                <c:pt idx="203">
                  <c:v>-297.76651644249381</c:v>
                </c:pt>
                <c:pt idx="204">
                  <c:v>-292.50365647252966</c:v>
                </c:pt>
                <c:pt idx="205">
                  <c:v>-292.3348157732263</c:v>
                </c:pt>
                <c:pt idx="206">
                  <c:v>-275.98850250782311</c:v>
                </c:pt>
                <c:pt idx="207">
                  <c:v>-275.5413147987706</c:v>
                </c:pt>
                <c:pt idx="208">
                  <c:v>-249.66449649821087</c:v>
                </c:pt>
                <c:pt idx="209">
                  <c:v>-185.53142491803902</c:v>
                </c:pt>
                <c:pt idx="210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E687-4EF1-9A42-88EFC0EAA4F1}"/>
            </c:ext>
          </c:extLst>
        </c:ser>
        <c:ser>
          <c:idx val="1"/>
          <c:order val="1"/>
          <c:tx>
            <c:v>Upper Bound</c:v>
          </c:tx>
          <c:spPr>
            <a:ln w="19050" cap="rnd">
              <a:solidFill>
                <a:schemeClr val="tx1"/>
              </a:solidFill>
              <a:prstDash val="dash"/>
              <a:round/>
            </a:ln>
            <a:effectLst/>
          </c:spPr>
          <c:marker>
            <c:symbol val="none"/>
          </c:marker>
          <c:xVal>
            <c:numRef>
              <c:f>resids!$AE$3:$AE$213</c:f>
              <c:numCache>
                <c:formatCode>General</c:formatCode>
                <c:ptCount val="211"/>
                <c:pt idx="0">
                  <c:v>476.34913699999998</c:v>
                </c:pt>
                <c:pt idx="1">
                  <c:v>501.79303279999999</c:v>
                </c:pt>
                <c:pt idx="2">
                  <c:v>784.63610249999999</c:v>
                </c:pt>
                <c:pt idx="3">
                  <c:v>1040.8443540000001</c:v>
                </c:pt>
                <c:pt idx="4">
                  <c:v>1050.5</c:v>
                </c:pt>
                <c:pt idx="5">
                  <c:v>1090.129093</c:v>
                </c:pt>
                <c:pt idx="6">
                  <c:v>1100</c:v>
                </c:pt>
                <c:pt idx="7">
                  <c:v>1100.5</c:v>
                </c:pt>
                <c:pt idx="8">
                  <c:v>1135.715074</c:v>
                </c:pt>
                <c:pt idx="9">
                  <c:v>1350.5</c:v>
                </c:pt>
                <c:pt idx="10">
                  <c:v>1350.5</c:v>
                </c:pt>
                <c:pt idx="11">
                  <c:v>1400.5</c:v>
                </c:pt>
                <c:pt idx="12">
                  <c:v>1480.2760929999999</c:v>
                </c:pt>
                <c:pt idx="13">
                  <c:v>1500.5</c:v>
                </c:pt>
                <c:pt idx="14">
                  <c:v>1613.7049890000001</c:v>
                </c:pt>
                <c:pt idx="15">
                  <c:v>1756.9691170000001</c:v>
                </c:pt>
                <c:pt idx="16">
                  <c:v>1763.3226560000001</c:v>
                </c:pt>
                <c:pt idx="17">
                  <c:v>1822.965608</c:v>
                </c:pt>
                <c:pt idx="18">
                  <c:v>1828.9020869999999</c:v>
                </c:pt>
                <c:pt idx="19">
                  <c:v>1850.5</c:v>
                </c:pt>
                <c:pt idx="20">
                  <c:v>1889.514165</c:v>
                </c:pt>
                <c:pt idx="21">
                  <c:v>2000</c:v>
                </c:pt>
                <c:pt idx="22">
                  <c:v>2038.3079869999999</c:v>
                </c:pt>
                <c:pt idx="23">
                  <c:v>2040.17094</c:v>
                </c:pt>
                <c:pt idx="24">
                  <c:v>2053.760366</c:v>
                </c:pt>
                <c:pt idx="25">
                  <c:v>2085.05618</c:v>
                </c:pt>
                <c:pt idx="26">
                  <c:v>2108.9020770000002</c:v>
                </c:pt>
                <c:pt idx="27">
                  <c:v>2150</c:v>
                </c:pt>
                <c:pt idx="28">
                  <c:v>2200</c:v>
                </c:pt>
                <c:pt idx="29">
                  <c:v>2240</c:v>
                </c:pt>
                <c:pt idx="30">
                  <c:v>2300.5</c:v>
                </c:pt>
                <c:pt idx="31">
                  <c:v>2302.8399709999999</c:v>
                </c:pt>
                <c:pt idx="32">
                  <c:v>2315.7953040000002</c:v>
                </c:pt>
                <c:pt idx="33">
                  <c:v>2319.8467770000002</c:v>
                </c:pt>
                <c:pt idx="34">
                  <c:v>2356.8223229999999</c:v>
                </c:pt>
                <c:pt idx="35">
                  <c:v>2414.2243440000002</c:v>
                </c:pt>
                <c:pt idx="36">
                  <c:v>2641.8956050000002</c:v>
                </c:pt>
                <c:pt idx="37">
                  <c:v>2645.3666469999998</c:v>
                </c:pt>
                <c:pt idx="38">
                  <c:v>2680.3476310000001</c:v>
                </c:pt>
                <c:pt idx="39">
                  <c:v>2680.981393</c:v>
                </c:pt>
                <c:pt idx="40">
                  <c:v>2700.5</c:v>
                </c:pt>
                <c:pt idx="41">
                  <c:v>2740.7524170000002</c:v>
                </c:pt>
                <c:pt idx="42">
                  <c:v>2830.0638060000001</c:v>
                </c:pt>
                <c:pt idx="43">
                  <c:v>2847.2977460000002</c:v>
                </c:pt>
                <c:pt idx="44">
                  <c:v>2893.5390309999998</c:v>
                </c:pt>
                <c:pt idx="45">
                  <c:v>2918.7096780000002</c:v>
                </c:pt>
                <c:pt idx="46">
                  <c:v>2965.5498219999999</c:v>
                </c:pt>
                <c:pt idx="47">
                  <c:v>3000</c:v>
                </c:pt>
                <c:pt idx="48">
                  <c:v>3000.5</c:v>
                </c:pt>
                <c:pt idx="49">
                  <c:v>3028.6685149999998</c:v>
                </c:pt>
                <c:pt idx="50">
                  <c:v>3100</c:v>
                </c:pt>
                <c:pt idx="51">
                  <c:v>3150.5</c:v>
                </c:pt>
                <c:pt idx="52">
                  <c:v>3150.5</c:v>
                </c:pt>
                <c:pt idx="53">
                  <c:v>3150.5</c:v>
                </c:pt>
                <c:pt idx="54">
                  <c:v>3334.4527549999998</c:v>
                </c:pt>
                <c:pt idx="55">
                  <c:v>3420.2615740000001</c:v>
                </c:pt>
                <c:pt idx="56">
                  <c:v>3451.6159699999998</c:v>
                </c:pt>
                <c:pt idx="57">
                  <c:v>3500.5</c:v>
                </c:pt>
                <c:pt idx="58">
                  <c:v>3585.996537</c:v>
                </c:pt>
                <c:pt idx="59">
                  <c:v>3623.3603130000001</c:v>
                </c:pt>
                <c:pt idx="60">
                  <c:v>3693.070972</c:v>
                </c:pt>
                <c:pt idx="61">
                  <c:v>3782.1715819999999</c:v>
                </c:pt>
                <c:pt idx="62">
                  <c:v>3900</c:v>
                </c:pt>
                <c:pt idx="63">
                  <c:v>4044.8</c:v>
                </c:pt>
                <c:pt idx="64">
                  <c:v>4200</c:v>
                </c:pt>
                <c:pt idx="65">
                  <c:v>4209.6135720000002</c:v>
                </c:pt>
                <c:pt idx="66">
                  <c:v>4326.5637550000001</c:v>
                </c:pt>
                <c:pt idx="67">
                  <c:v>4399.8179229999996</c:v>
                </c:pt>
                <c:pt idx="68">
                  <c:v>4400</c:v>
                </c:pt>
                <c:pt idx="69">
                  <c:v>4450.5</c:v>
                </c:pt>
                <c:pt idx="70">
                  <c:v>4530.3123089999999</c:v>
                </c:pt>
                <c:pt idx="71">
                  <c:v>4533.8097799999996</c:v>
                </c:pt>
                <c:pt idx="72">
                  <c:v>4578.1009969999996</c:v>
                </c:pt>
                <c:pt idx="73">
                  <c:v>4595.1923079999997</c:v>
                </c:pt>
                <c:pt idx="74">
                  <c:v>4685.701086</c:v>
                </c:pt>
                <c:pt idx="75">
                  <c:v>4734.5864659999997</c:v>
                </c:pt>
                <c:pt idx="76">
                  <c:v>4754.3284979999999</c:v>
                </c:pt>
                <c:pt idx="77">
                  <c:v>4871.5583180000003</c:v>
                </c:pt>
                <c:pt idx="78">
                  <c:v>5006</c:v>
                </c:pt>
                <c:pt idx="79">
                  <c:v>5012.145837</c:v>
                </c:pt>
                <c:pt idx="80">
                  <c:v>5100</c:v>
                </c:pt>
                <c:pt idx="81">
                  <c:v>5191.5599099999999</c:v>
                </c:pt>
                <c:pt idx="82">
                  <c:v>5211.3643460000003</c:v>
                </c:pt>
                <c:pt idx="83">
                  <c:v>5232.1947980000004</c:v>
                </c:pt>
                <c:pt idx="84">
                  <c:v>5262.5245260000002</c:v>
                </c:pt>
                <c:pt idx="85">
                  <c:v>5269.4281529999998</c:v>
                </c:pt>
                <c:pt idx="86">
                  <c:v>5500</c:v>
                </c:pt>
                <c:pt idx="87">
                  <c:v>5500</c:v>
                </c:pt>
                <c:pt idx="88">
                  <c:v>5520.1985530000002</c:v>
                </c:pt>
                <c:pt idx="89">
                  <c:v>5600</c:v>
                </c:pt>
                <c:pt idx="90">
                  <c:v>5600</c:v>
                </c:pt>
                <c:pt idx="91">
                  <c:v>5602.7917369999996</c:v>
                </c:pt>
                <c:pt idx="92">
                  <c:v>5750.2120160000004</c:v>
                </c:pt>
                <c:pt idx="93">
                  <c:v>5800</c:v>
                </c:pt>
                <c:pt idx="94">
                  <c:v>5826.4670109999997</c:v>
                </c:pt>
                <c:pt idx="95">
                  <c:v>5950.5</c:v>
                </c:pt>
                <c:pt idx="96">
                  <c:v>6042.2535209999996</c:v>
                </c:pt>
                <c:pt idx="97">
                  <c:v>6050</c:v>
                </c:pt>
                <c:pt idx="98">
                  <c:v>6054.4268780000002</c:v>
                </c:pt>
                <c:pt idx="99">
                  <c:v>6100</c:v>
                </c:pt>
                <c:pt idx="100">
                  <c:v>6200</c:v>
                </c:pt>
                <c:pt idx="101">
                  <c:v>6200</c:v>
                </c:pt>
                <c:pt idx="102">
                  <c:v>6350.5</c:v>
                </c:pt>
                <c:pt idx="103">
                  <c:v>6400</c:v>
                </c:pt>
                <c:pt idx="104">
                  <c:v>6440.6335710000003</c:v>
                </c:pt>
                <c:pt idx="105">
                  <c:v>6500.5</c:v>
                </c:pt>
                <c:pt idx="106">
                  <c:v>6530.0475479999996</c:v>
                </c:pt>
                <c:pt idx="107">
                  <c:v>6550</c:v>
                </c:pt>
                <c:pt idx="108">
                  <c:v>6600</c:v>
                </c:pt>
                <c:pt idx="109">
                  <c:v>6670.3253180000002</c:v>
                </c:pt>
                <c:pt idx="110">
                  <c:v>6700</c:v>
                </c:pt>
                <c:pt idx="111">
                  <c:v>6799.3245649999999</c:v>
                </c:pt>
                <c:pt idx="112">
                  <c:v>6800</c:v>
                </c:pt>
                <c:pt idx="113">
                  <c:v>6878.5987519999999</c:v>
                </c:pt>
                <c:pt idx="114">
                  <c:v>7000</c:v>
                </c:pt>
                <c:pt idx="115">
                  <c:v>7125.8538170000002</c:v>
                </c:pt>
                <c:pt idx="116">
                  <c:v>7183.9188270000004</c:v>
                </c:pt>
                <c:pt idx="117">
                  <c:v>7190.712743</c:v>
                </c:pt>
                <c:pt idx="118">
                  <c:v>7275.3987889999999</c:v>
                </c:pt>
                <c:pt idx="119">
                  <c:v>7336.97984</c:v>
                </c:pt>
                <c:pt idx="120">
                  <c:v>7400</c:v>
                </c:pt>
                <c:pt idx="121">
                  <c:v>7494.5</c:v>
                </c:pt>
                <c:pt idx="122">
                  <c:v>7500</c:v>
                </c:pt>
                <c:pt idx="123">
                  <c:v>7500</c:v>
                </c:pt>
                <c:pt idx="124">
                  <c:v>7500.5</c:v>
                </c:pt>
                <c:pt idx="125">
                  <c:v>7871.1355229999999</c:v>
                </c:pt>
                <c:pt idx="126">
                  <c:v>7900</c:v>
                </c:pt>
                <c:pt idx="127">
                  <c:v>8000</c:v>
                </c:pt>
                <c:pt idx="128">
                  <c:v>8000</c:v>
                </c:pt>
                <c:pt idx="129">
                  <c:v>8019.8275860000003</c:v>
                </c:pt>
                <c:pt idx="130">
                  <c:v>8084.771874</c:v>
                </c:pt>
                <c:pt idx="131">
                  <c:v>8100</c:v>
                </c:pt>
                <c:pt idx="132">
                  <c:v>8150</c:v>
                </c:pt>
                <c:pt idx="133">
                  <c:v>8297.1526240000003</c:v>
                </c:pt>
                <c:pt idx="134">
                  <c:v>8343.2938479999993</c:v>
                </c:pt>
                <c:pt idx="135">
                  <c:v>8500</c:v>
                </c:pt>
                <c:pt idx="136">
                  <c:v>8550</c:v>
                </c:pt>
                <c:pt idx="137">
                  <c:v>8650</c:v>
                </c:pt>
                <c:pt idx="138">
                  <c:v>8700</c:v>
                </c:pt>
                <c:pt idx="139">
                  <c:v>8729</c:v>
                </c:pt>
                <c:pt idx="140">
                  <c:v>8750.5</c:v>
                </c:pt>
                <c:pt idx="141">
                  <c:v>8750.5</c:v>
                </c:pt>
                <c:pt idx="142">
                  <c:v>8950.5</c:v>
                </c:pt>
                <c:pt idx="143">
                  <c:v>9127.0951999999997</c:v>
                </c:pt>
                <c:pt idx="144">
                  <c:v>9150</c:v>
                </c:pt>
                <c:pt idx="145">
                  <c:v>9200</c:v>
                </c:pt>
                <c:pt idx="146">
                  <c:v>9250</c:v>
                </c:pt>
                <c:pt idx="147">
                  <c:v>9500.5</c:v>
                </c:pt>
                <c:pt idx="148">
                  <c:v>9577.2277240000003</c:v>
                </c:pt>
                <c:pt idx="149">
                  <c:v>9650</c:v>
                </c:pt>
                <c:pt idx="150">
                  <c:v>9750</c:v>
                </c:pt>
                <c:pt idx="151">
                  <c:v>9900</c:v>
                </c:pt>
                <c:pt idx="152">
                  <c:v>10100</c:v>
                </c:pt>
                <c:pt idx="153">
                  <c:v>10100</c:v>
                </c:pt>
                <c:pt idx="154">
                  <c:v>10293.07336</c:v>
                </c:pt>
                <c:pt idx="155">
                  <c:v>10400</c:v>
                </c:pt>
                <c:pt idx="156">
                  <c:v>10450.92539</c:v>
                </c:pt>
                <c:pt idx="157">
                  <c:v>10500.5</c:v>
                </c:pt>
                <c:pt idx="158">
                  <c:v>10699.143690000001</c:v>
                </c:pt>
                <c:pt idx="159">
                  <c:v>10700</c:v>
                </c:pt>
                <c:pt idx="160">
                  <c:v>10900</c:v>
                </c:pt>
                <c:pt idx="161">
                  <c:v>10900</c:v>
                </c:pt>
                <c:pt idx="162">
                  <c:v>11339.67467</c:v>
                </c:pt>
                <c:pt idx="163">
                  <c:v>11361.18403</c:v>
                </c:pt>
                <c:pt idx="164">
                  <c:v>11450</c:v>
                </c:pt>
                <c:pt idx="165">
                  <c:v>11500</c:v>
                </c:pt>
                <c:pt idx="166">
                  <c:v>12000</c:v>
                </c:pt>
                <c:pt idx="167">
                  <c:v>12000</c:v>
                </c:pt>
                <c:pt idx="168">
                  <c:v>12050</c:v>
                </c:pt>
                <c:pt idx="169">
                  <c:v>12100.5</c:v>
                </c:pt>
                <c:pt idx="170">
                  <c:v>12250</c:v>
                </c:pt>
                <c:pt idx="171">
                  <c:v>12500</c:v>
                </c:pt>
                <c:pt idx="172">
                  <c:v>12500.5</c:v>
                </c:pt>
                <c:pt idx="173">
                  <c:v>12750</c:v>
                </c:pt>
                <c:pt idx="174">
                  <c:v>13040.463250000001</c:v>
                </c:pt>
                <c:pt idx="175">
                  <c:v>13136.453869999999</c:v>
                </c:pt>
                <c:pt idx="176">
                  <c:v>13985</c:v>
                </c:pt>
                <c:pt idx="177">
                  <c:v>14050</c:v>
                </c:pt>
                <c:pt idx="178">
                  <c:v>14200</c:v>
                </c:pt>
                <c:pt idx="179">
                  <c:v>14250</c:v>
                </c:pt>
                <c:pt idx="180">
                  <c:v>14300</c:v>
                </c:pt>
                <c:pt idx="181">
                  <c:v>14313.0285</c:v>
                </c:pt>
                <c:pt idx="182">
                  <c:v>14600</c:v>
                </c:pt>
                <c:pt idx="183">
                  <c:v>14832</c:v>
                </c:pt>
                <c:pt idx="184">
                  <c:v>14900</c:v>
                </c:pt>
                <c:pt idx="185">
                  <c:v>15500</c:v>
                </c:pt>
                <c:pt idx="186">
                  <c:v>15600</c:v>
                </c:pt>
                <c:pt idx="187">
                  <c:v>15800</c:v>
                </c:pt>
                <c:pt idx="188">
                  <c:v>16000</c:v>
                </c:pt>
                <c:pt idx="189">
                  <c:v>16700</c:v>
                </c:pt>
                <c:pt idx="190">
                  <c:v>17250</c:v>
                </c:pt>
                <c:pt idx="191">
                  <c:v>17250</c:v>
                </c:pt>
                <c:pt idx="192">
                  <c:v>17550</c:v>
                </c:pt>
                <c:pt idx="193">
                  <c:v>18000</c:v>
                </c:pt>
                <c:pt idx="194">
                  <c:v>18158</c:v>
                </c:pt>
                <c:pt idx="195">
                  <c:v>19950</c:v>
                </c:pt>
                <c:pt idx="196">
                  <c:v>20166.14543</c:v>
                </c:pt>
                <c:pt idx="197">
                  <c:v>20887.5</c:v>
                </c:pt>
                <c:pt idx="198">
                  <c:v>21166.909500000002</c:v>
                </c:pt>
                <c:pt idx="199">
                  <c:v>21250</c:v>
                </c:pt>
                <c:pt idx="200">
                  <c:v>21293.5</c:v>
                </c:pt>
                <c:pt idx="201">
                  <c:v>22500</c:v>
                </c:pt>
                <c:pt idx="202">
                  <c:v>22750</c:v>
                </c:pt>
                <c:pt idx="203">
                  <c:v>22750</c:v>
                </c:pt>
                <c:pt idx="204">
                  <c:v>23250</c:v>
                </c:pt>
                <c:pt idx="205">
                  <c:v>24000</c:v>
                </c:pt>
                <c:pt idx="206">
                  <c:v>24500</c:v>
                </c:pt>
                <c:pt idx="207">
                  <c:v>24801.5</c:v>
                </c:pt>
                <c:pt idx="208">
                  <c:v>29221.5</c:v>
                </c:pt>
                <c:pt idx="209">
                  <c:v>30250</c:v>
                </c:pt>
                <c:pt idx="210">
                  <c:v>30750</c:v>
                </c:pt>
              </c:numCache>
            </c:numRef>
          </c:xVal>
          <c:yVal>
            <c:numRef>
              <c:f>resids!$AK$3:$AK$213</c:f>
              <c:numCache>
                <c:formatCode>General</c:formatCode>
                <c:ptCount val="211"/>
                <c:pt idx="0">
                  <c:v>2.6709860647136741</c:v>
                </c:pt>
                <c:pt idx="1">
                  <c:v>20.514069375156282</c:v>
                </c:pt>
                <c:pt idx="2">
                  <c:v>20.585187170542298</c:v>
                </c:pt>
                <c:pt idx="3">
                  <c:v>36.387021046099022</c:v>
                </c:pt>
                <c:pt idx="4">
                  <c:v>36.836083162306615</c:v>
                </c:pt>
                <c:pt idx="5">
                  <c:v>40.109647175947551</c:v>
                </c:pt>
                <c:pt idx="6">
                  <c:v>40.128626113371944</c:v>
                </c:pt>
                <c:pt idx="7">
                  <c:v>40.555772242542545</c:v>
                </c:pt>
                <c:pt idx="8">
                  <c:v>52.836003111349669</c:v>
                </c:pt>
                <c:pt idx="9">
                  <c:v>71.802848888950251</c:v>
                </c:pt>
                <c:pt idx="10">
                  <c:v>73.033513102682434</c:v>
                </c:pt>
                <c:pt idx="11">
                  <c:v>74.938021438925446</c:v>
                </c:pt>
                <c:pt idx="12">
                  <c:v>84.711028476318631</c:v>
                </c:pt>
                <c:pt idx="13">
                  <c:v>98.586168354740266</c:v>
                </c:pt>
                <c:pt idx="14">
                  <c:v>107.54373296591895</c:v>
                </c:pt>
                <c:pt idx="15">
                  <c:v>124.24635243059447</c:v>
                </c:pt>
                <c:pt idx="16">
                  <c:v>125.08236634466958</c:v>
                </c:pt>
                <c:pt idx="17">
                  <c:v>139.93403054132065</c:v>
                </c:pt>
                <c:pt idx="18">
                  <c:v>140.1469245305511</c:v>
                </c:pt>
                <c:pt idx="19">
                  <c:v>142.45616317291228</c:v>
                </c:pt>
                <c:pt idx="20">
                  <c:v>144.33061339687947</c:v>
                </c:pt>
                <c:pt idx="21">
                  <c:v>144.33499075658221</c:v>
                </c:pt>
                <c:pt idx="22">
                  <c:v>147.34564428368668</c:v>
                </c:pt>
                <c:pt idx="23">
                  <c:v>148.03675420969705</c:v>
                </c:pt>
                <c:pt idx="24">
                  <c:v>154.54166803381943</c:v>
                </c:pt>
                <c:pt idx="25">
                  <c:v>173.4672027668351</c:v>
                </c:pt>
                <c:pt idx="26">
                  <c:v>173.67516760458329</c:v>
                </c:pt>
                <c:pt idx="27">
                  <c:v>176.51267641137323</c:v>
                </c:pt>
                <c:pt idx="28">
                  <c:v>176.51937545280242</c:v>
                </c:pt>
                <c:pt idx="29">
                  <c:v>176.7920297660315</c:v>
                </c:pt>
                <c:pt idx="30">
                  <c:v>176.80385533303379</c:v>
                </c:pt>
                <c:pt idx="31">
                  <c:v>176.8594655859535</c:v>
                </c:pt>
                <c:pt idx="32">
                  <c:v>178.43638971672956</c:v>
                </c:pt>
                <c:pt idx="33">
                  <c:v>181.65183926443729</c:v>
                </c:pt>
                <c:pt idx="34">
                  <c:v>183.35033120332196</c:v>
                </c:pt>
                <c:pt idx="35">
                  <c:v>184.31528300943566</c:v>
                </c:pt>
                <c:pt idx="36">
                  <c:v>184.77976384957896</c:v>
                </c:pt>
                <c:pt idx="37">
                  <c:v>184.83464176518706</c:v>
                </c:pt>
                <c:pt idx="38">
                  <c:v>184.85300121845916</c:v>
                </c:pt>
                <c:pt idx="39">
                  <c:v>188.88668161076433</c:v>
                </c:pt>
                <c:pt idx="40">
                  <c:v>189.07143166590618</c:v>
                </c:pt>
                <c:pt idx="41">
                  <c:v>190.55137898875299</c:v>
                </c:pt>
                <c:pt idx="42">
                  <c:v>190.97594624838709</c:v>
                </c:pt>
                <c:pt idx="43">
                  <c:v>191.24872940730981</c:v>
                </c:pt>
                <c:pt idx="44">
                  <c:v>191.50526627241973</c:v>
                </c:pt>
                <c:pt idx="45">
                  <c:v>191.57697018781408</c:v>
                </c:pt>
                <c:pt idx="46">
                  <c:v>196.0877299264283</c:v>
                </c:pt>
                <c:pt idx="47">
                  <c:v>203.18528598796806</c:v>
                </c:pt>
                <c:pt idx="48">
                  <c:v>203.7952029452176</c:v>
                </c:pt>
                <c:pt idx="49">
                  <c:v>204.8387771505063</c:v>
                </c:pt>
                <c:pt idx="50">
                  <c:v>204.8573020321723</c:v>
                </c:pt>
                <c:pt idx="51">
                  <c:v>204.97978905973207</c:v>
                </c:pt>
                <c:pt idx="52">
                  <c:v>206.17486443157031</c:v>
                </c:pt>
                <c:pt idx="53">
                  <c:v>206.49559910812201</c:v>
                </c:pt>
                <c:pt idx="54">
                  <c:v>206.658038836776</c:v>
                </c:pt>
                <c:pt idx="55">
                  <c:v>212.92280788127255</c:v>
                </c:pt>
                <c:pt idx="56">
                  <c:v>213.84843904837732</c:v>
                </c:pt>
                <c:pt idx="57">
                  <c:v>213.85898209103397</c:v>
                </c:pt>
                <c:pt idx="58">
                  <c:v>213.99048430422931</c:v>
                </c:pt>
                <c:pt idx="59">
                  <c:v>214.58511427961767</c:v>
                </c:pt>
                <c:pt idx="60">
                  <c:v>221.58783081937031</c:v>
                </c:pt>
                <c:pt idx="61">
                  <c:v>225.59596832988191</c:v>
                </c:pt>
                <c:pt idx="62">
                  <c:v>227.4634114194352</c:v>
                </c:pt>
                <c:pt idx="63">
                  <c:v>227.55478693009454</c:v>
                </c:pt>
                <c:pt idx="64">
                  <c:v>228.25199114172256</c:v>
                </c:pt>
                <c:pt idx="65">
                  <c:v>228.58919724606017</c:v>
                </c:pt>
                <c:pt idx="66">
                  <c:v>231.17003925351173</c:v>
                </c:pt>
                <c:pt idx="67">
                  <c:v>231.24885561066083</c:v>
                </c:pt>
                <c:pt idx="68">
                  <c:v>232.95413420148824</c:v>
                </c:pt>
                <c:pt idx="69">
                  <c:v>233.78071061679296</c:v>
                </c:pt>
                <c:pt idx="70">
                  <c:v>234.62984606571553</c:v>
                </c:pt>
                <c:pt idx="71">
                  <c:v>234.72412393046247</c:v>
                </c:pt>
                <c:pt idx="72">
                  <c:v>237.14598352851186</c:v>
                </c:pt>
                <c:pt idx="73">
                  <c:v>237.22832700678649</c:v>
                </c:pt>
                <c:pt idx="74">
                  <c:v>237.54995344923904</c:v>
                </c:pt>
                <c:pt idx="75">
                  <c:v>237.64616957355611</c:v>
                </c:pt>
                <c:pt idx="76">
                  <c:v>237.69380310325315</c:v>
                </c:pt>
                <c:pt idx="77">
                  <c:v>237.7396931467257</c:v>
                </c:pt>
                <c:pt idx="78">
                  <c:v>238.00680249515187</c:v>
                </c:pt>
                <c:pt idx="79">
                  <c:v>244.10041227477453</c:v>
                </c:pt>
                <c:pt idx="80">
                  <c:v>244.19738796310463</c:v>
                </c:pt>
                <c:pt idx="81">
                  <c:v>245.11123019381691</c:v>
                </c:pt>
                <c:pt idx="82">
                  <c:v>247.90543696012656</c:v>
                </c:pt>
                <c:pt idx="83">
                  <c:v>249.20702415124299</c:v>
                </c:pt>
                <c:pt idx="84">
                  <c:v>255.86941439582495</c:v>
                </c:pt>
                <c:pt idx="85">
                  <c:v>256.53364291737313</c:v>
                </c:pt>
                <c:pt idx="86">
                  <c:v>256.64706821371016</c:v>
                </c:pt>
                <c:pt idx="87">
                  <c:v>259.08401913957113</c:v>
                </c:pt>
                <c:pt idx="88">
                  <c:v>259.7560854613493</c:v>
                </c:pt>
                <c:pt idx="89">
                  <c:v>260.67007755257237</c:v>
                </c:pt>
                <c:pt idx="90">
                  <c:v>262.4491700124035</c:v>
                </c:pt>
                <c:pt idx="91">
                  <c:v>263.97239999015949</c:v>
                </c:pt>
                <c:pt idx="92">
                  <c:v>264.91333564700221</c:v>
                </c:pt>
                <c:pt idx="93">
                  <c:v>265.66375685391642</c:v>
                </c:pt>
                <c:pt idx="94">
                  <c:v>267.31805887205184</c:v>
                </c:pt>
                <c:pt idx="95">
                  <c:v>267.72183784837779</c:v>
                </c:pt>
                <c:pt idx="96">
                  <c:v>272.36608933014924</c:v>
                </c:pt>
                <c:pt idx="97">
                  <c:v>275.00437638952303</c:v>
                </c:pt>
                <c:pt idx="98">
                  <c:v>290.62981603274341</c:v>
                </c:pt>
                <c:pt idx="99">
                  <c:v>292.40520014220641</c:v>
                </c:pt>
                <c:pt idx="100">
                  <c:v>292.62690167821916</c:v>
                </c:pt>
                <c:pt idx="101">
                  <c:v>292.67964810808922</c:v>
                </c:pt>
                <c:pt idx="102">
                  <c:v>293.60401876710375</c:v>
                </c:pt>
                <c:pt idx="103">
                  <c:v>293.63579224934529</c:v>
                </c:pt>
                <c:pt idx="104">
                  <c:v>295.07284183982841</c:v>
                </c:pt>
                <c:pt idx="105">
                  <c:v>295.4823076126882</c:v>
                </c:pt>
                <c:pt idx="106">
                  <c:v>295.50827273724695</c:v>
                </c:pt>
                <c:pt idx="107">
                  <c:v>296.37054869747033</c:v>
                </c:pt>
                <c:pt idx="108">
                  <c:v>297.74183794334272</c:v>
                </c:pt>
                <c:pt idx="109">
                  <c:v>297.74842834922362</c:v>
                </c:pt>
                <c:pt idx="110">
                  <c:v>297.82055395591362</c:v>
                </c:pt>
                <c:pt idx="111">
                  <c:v>297.8205714616339</c:v>
                </c:pt>
                <c:pt idx="112">
                  <c:v>300.50465324713434</c:v>
                </c:pt>
                <c:pt idx="113">
                  <c:v>302.57081276407951</c:v>
                </c:pt>
                <c:pt idx="114">
                  <c:v>303.44700354300801</c:v>
                </c:pt>
                <c:pt idx="115">
                  <c:v>303.90515730410385</c:v>
                </c:pt>
                <c:pt idx="116">
                  <c:v>304.79539566354811</c:v>
                </c:pt>
                <c:pt idx="117">
                  <c:v>311.10786313317186</c:v>
                </c:pt>
                <c:pt idx="118">
                  <c:v>311.10786382986123</c:v>
                </c:pt>
                <c:pt idx="119">
                  <c:v>311.15850880004615</c:v>
                </c:pt>
                <c:pt idx="120">
                  <c:v>311.25825965772572</c:v>
                </c:pt>
                <c:pt idx="121">
                  <c:v>311.34581019046669</c:v>
                </c:pt>
                <c:pt idx="122">
                  <c:v>313.06169816594894</c:v>
                </c:pt>
                <c:pt idx="123">
                  <c:v>313.25688987634567</c:v>
                </c:pt>
                <c:pt idx="124">
                  <c:v>313.25984173798372</c:v>
                </c:pt>
                <c:pt idx="125">
                  <c:v>315.02448968853349</c:v>
                </c:pt>
                <c:pt idx="126">
                  <c:v>315.02663590779673</c:v>
                </c:pt>
                <c:pt idx="127">
                  <c:v>316.49219030532487</c:v>
                </c:pt>
                <c:pt idx="128">
                  <c:v>316.76063276088513</c:v>
                </c:pt>
                <c:pt idx="129">
                  <c:v>317.80583793072009</c:v>
                </c:pt>
                <c:pt idx="130">
                  <c:v>317.93239171458913</c:v>
                </c:pt>
                <c:pt idx="131">
                  <c:v>318.1936964848453</c:v>
                </c:pt>
                <c:pt idx="132">
                  <c:v>318.58880067687454</c:v>
                </c:pt>
                <c:pt idx="133">
                  <c:v>320.17074762858743</c:v>
                </c:pt>
                <c:pt idx="134">
                  <c:v>320.60336199597691</c:v>
                </c:pt>
                <c:pt idx="135">
                  <c:v>320.77329074970487</c:v>
                </c:pt>
                <c:pt idx="136">
                  <c:v>326.57589826611195</c:v>
                </c:pt>
                <c:pt idx="137">
                  <c:v>328.57689768339679</c:v>
                </c:pt>
                <c:pt idx="138">
                  <c:v>329.31625838775636</c:v>
                </c:pt>
                <c:pt idx="139">
                  <c:v>330.22486535304358</c:v>
                </c:pt>
                <c:pt idx="140">
                  <c:v>330.59022863803216</c:v>
                </c:pt>
                <c:pt idx="141">
                  <c:v>334.34707565816012</c:v>
                </c:pt>
                <c:pt idx="142">
                  <c:v>334.34986363363839</c:v>
                </c:pt>
                <c:pt idx="143">
                  <c:v>334.70856892592326</c:v>
                </c:pt>
                <c:pt idx="144">
                  <c:v>334.71998249095566</c:v>
                </c:pt>
                <c:pt idx="145">
                  <c:v>335.23243081592113</c:v>
                </c:pt>
                <c:pt idx="146">
                  <c:v>335.25491944496417</c:v>
                </c:pt>
                <c:pt idx="147">
                  <c:v>336.69374646009169</c:v>
                </c:pt>
                <c:pt idx="148">
                  <c:v>341.31661945368086</c:v>
                </c:pt>
                <c:pt idx="149">
                  <c:v>341.41411394820238</c:v>
                </c:pt>
                <c:pt idx="150">
                  <c:v>341.91938145399268</c:v>
                </c:pt>
                <c:pt idx="151">
                  <c:v>341.96535995551159</c:v>
                </c:pt>
                <c:pt idx="152">
                  <c:v>342.45907011421502</c:v>
                </c:pt>
                <c:pt idx="153">
                  <c:v>342.45932266500989</c:v>
                </c:pt>
                <c:pt idx="154">
                  <c:v>342.5784649794781</c:v>
                </c:pt>
                <c:pt idx="155">
                  <c:v>343.86696524923951</c:v>
                </c:pt>
                <c:pt idx="156">
                  <c:v>343.96621472107898</c:v>
                </c:pt>
                <c:pt idx="157">
                  <c:v>344.06812496953461</c:v>
                </c:pt>
                <c:pt idx="158">
                  <c:v>344.40329058202985</c:v>
                </c:pt>
                <c:pt idx="159">
                  <c:v>344.5388640285052</c:v>
                </c:pt>
                <c:pt idx="160">
                  <c:v>344.65057144045636</c:v>
                </c:pt>
                <c:pt idx="161">
                  <c:v>345.16753771578033</c:v>
                </c:pt>
                <c:pt idx="162">
                  <c:v>346.17306867821679</c:v>
                </c:pt>
                <c:pt idx="163">
                  <c:v>346.23012097879416</c:v>
                </c:pt>
                <c:pt idx="164">
                  <c:v>347.07925886078073</c:v>
                </c:pt>
                <c:pt idx="165">
                  <c:v>347.126675882987</c:v>
                </c:pt>
                <c:pt idx="166">
                  <c:v>347.23569935519038</c:v>
                </c:pt>
                <c:pt idx="167">
                  <c:v>347.32346928576203</c:v>
                </c:pt>
                <c:pt idx="168">
                  <c:v>347.33126578168009</c:v>
                </c:pt>
                <c:pt idx="169">
                  <c:v>347.56158685429614</c:v>
                </c:pt>
                <c:pt idx="170">
                  <c:v>347.57110451772172</c:v>
                </c:pt>
                <c:pt idx="171">
                  <c:v>347.57560464196075</c:v>
                </c:pt>
                <c:pt idx="172">
                  <c:v>347.77682444922141</c:v>
                </c:pt>
                <c:pt idx="173">
                  <c:v>347.82809345607154</c:v>
                </c:pt>
                <c:pt idx="174">
                  <c:v>347.829511702611</c:v>
                </c:pt>
                <c:pt idx="175">
                  <c:v>347.95486178474755</c:v>
                </c:pt>
                <c:pt idx="176">
                  <c:v>347.96027175527678</c:v>
                </c:pt>
                <c:pt idx="177">
                  <c:v>348.01853887838973</c:v>
                </c:pt>
                <c:pt idx="178">
                  <c:v>347.73962028477729</c:v>
                </c:pt>
                <c:pt idx="179">
                  <c:v>347.07867291321435</c:v>
                </c:pt>
                <c:pt idx="180">
                  <c:v>346.89149197812253</c:v>
                </c:pt>
                <c:pt idx="181">
                  <c:v>346.82653793144578</c:v>
                </c:pt>
                <c:pt idx="182">
                  <c:v>346.81681242095169</c:v>
                </c:pt>
                <c:pt idx="183">
                  <c:v>346.34461022086219</c:v>
                </c:pt>
                <c:pt idx="184">
                  <c:v>346.33415625179094</c:v>
                </c:pt>
                <c:pt idx="185">
                  <c:v>341.88401571380524</c:v>
                </c:pt>
                <c:pt idx="186">
                  <c:v>341.70728851695191</c:v>
                </c:pt>
                <c:pt idx="187">
                  <c:v>341.69547479127596</c:v>
                </c:pt>
                <c:pt idx="188">
                  <c:v>341.55567405011186</c:v>
                </c:pt>
                <c:pt idx="189">
                  <c:v>341.50550969039921</c:v>
                </c:pt>
                <c:pt idx="190">
                  <c:v>341.40290599335174</c:v>
                </c:pt>
                <c:pt idx="191">
                  <c:v>341.30610032863757</c:v>
                </c:pt>
                <c:pt idx="192">
                  <c:v>340.92393745140117</c:v>
                </c:pt>
                <c:pt idx="193">
                  <c:v>340.79828740050942</c:v>
                </c:pt>
                <c:pt idx="194">
                  <c:v>324.84194370882437</c:v>
                </c:pt>
                <c:pt idx="195">
                  <c:v>324.78737911490168</c:v>
                </c:pt>
                <c:pt idx="196">
                  <c:v>324.78154730269745</c:v>
                </c:pt>
                <c:pt idx="197">
                  <c:v>324.77985869125405</c:v>
                </c:pt>
                <c:pt idx="198">
                  <c:v>313.5752909896845</c:v>
                </c:pt>
                <c:pt idx="199">
                  <c:v>313.40069052980408</c:v>
                </c:pt>
                <c:pt idx="200">
                  <c:v>312.82510892151845</c:v>
                </c:pt>
                <c:pt idx="201">
                  <c:v>302.69462803739293</c:v>
                </c:pt>
                <c:pt idx="202">
                  <c:v>301.14466234766167</c:v>
                </c:pt>
                <c:pt idx="203">
                  <c:v>297.76651644249381</c:v>
                </c:pt>
                <c:pt idx="204">
                  <c:v>292.50365647252966</c:v>
                </c:pt>
                <c:pt idx="205">
                  <c:v>292.3348157732263</c:v>
                </c:pt>
                <c:pt idx="206">
                  <c:v>275.98850250782311</c:v>
                </c:pt>
                <c:pt idx="207">
                  <c:v>275.5413147987706</c:v>
                </c:pt>
                <c:pt idx="208">
                  <c:v>249.66449649821087</c:v>
                </c:pt>
                <c:pt idx="209">
                  <c:v>185.53142491803902</c:v>
                </c:pt>
                <c:pt idx="210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E687-4EF1-9A42-88EFC0EAA4F1}"/>
            </c:ext>
          </c:extLst>
        </c:ser>
        <c:ser>
          <c:idx val="2"/>
          <c:order val="2"/>
          <c:tx>
            <c:v>CURE</c:v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xVal>
            <c:numRef>
              <c:f>resids!$AE$3:$AE$213</c:f>
              <c:numCache>
                <c:formatCode>General</c:formatCode>
                <c:ptCount val="211"/>
                <c:pt idx="0">
                  <c:v>476.34913699999998</c:v>
                </c:pt>
                <c:pt idx="1">
                  <c:v>501.79303279999999</c:v>
                </c:pt>
                <c:pt idx="2">
                  <c:v>784.63610249999999</c:v>
                </c:pt>
                <c:pt idx="3">
                  <c:v>1040.8443540000001</c:v>
                </c:pt>
                <c:pt idx="4">
                  <c:v>1050.5</c:v>
                </c:pt>
                <c:pt idx="5">
                  <c:v>1090.129093</c:v>
                </c:pt>
                <c:pt idx="6">
                  <c:v>1100</c:v>
                </c:pt>
                <c:pt idx="7">
                  <c:v>1100.5</c:v>
                </c:pt>
                <c:pt idx="8">
                  <c:v>1135.715074</c:v>
                </c:pt>
                <c:pt idx="9">
                  <c:v>1350.5</c:v>
                </c:pt>
                <c:pt idx="10">
                  <c:v>1350.5</c:v>
                </c:pt>
                <c:pt idx="11">
                  <c:v>1400.5</c:v>
                </c:pt>
                <c:pt idx="12">
                  <c:v>1480.2760929999999</c:v>
                </c:pt>
                <c:pt idx="13">
                  <c:v>1500.5</c:v>
                </c:pt>
                <c:pt idx="14">
                  <c:v>1613.7049890000001</c:v>
                </c:pt>
                <c:pt idx="15">
                  <c:v>1756.9691170000001</c:v>
                </c:pt>
                <c:pt idx="16">
                  <c:v>1763.3226560000001</c:v>
                </c:pt>
                <c:pt idx="17">
                  <c:v>1822.965608</c:v>
                </c:pt>
                <c:pt idx="18">
                  <c:v>1828.9020869999999</c:v>
                </c:pt>
                <c:pt idx="19">
                  <c:v>1850.5</c:v>
                </c:pt>
                <c:pt idx="20">
                  <c:v>1889.514165</c:v>
                </c:pt>
                <c:pt idx="21">
                  <c:v>2000</c:v>
                </c:pt>
                <c:pt idx="22">
                  <c:v>2038.3079869999999</c:v>
                </c:pt>
                <c:pt idx="23">
                  <c:v>2040.17094</c:v>
                </c:pt>
                <c:pt idx="24">
                  <c:v>2053.760366</c:v>
                </c:pt>
                <c:pt idx="25">
                  <c:v>2085.05618</c:v>
                </c:pt>
                <c:pt idx="26">
                  <c:v>2108.9020770000002</c:v>
                </c:pt>
                <c:pt idx="27">
                  <c:v>2150</c:v>
                </c:pt>
                <c:pt idx="28">
                  <c:v>2200</c:v>
                </c:pt>
                <c:pt idx="29">
                  <c:v>2240</c:v>
                </c:pt>
                <c:pt idx="30">
                  <c:v>2300.5</c:v>
                </c:pt>
                <c:pt idx="31">
                  <c:v>2302.8399709999999</c:v>
                </c:pt>
                <c:pt idx="32">
                  <c:v>2315.7953040000002</c:v>
                </c:pt>
                <c:pt idx="33">
                  <c:v>2319.8467770000002</c:v>
                </c:pt>
                <c:pt idx="34">
                  <c:v>2356.8223229999999</c:v>
                </c:pt>
                <c:pt idx="35">
                  <c:v>2414.2243440000002</c:v>
                </c:pt>
                <c:pt idx="36">
                  <c:v>2641.8956050000002</c:v>
                </c:pt>
                <c:pt idx="37">
                  <c:v>2645.3666469999998</c:v>
                </c:pt>
                <c:pt idx="38">
                  <c:v>2680.3476310000001</c:v>
                </c:pt>
                <c:pt idx="39">
                  <c:v>2680.981393</c:v>
                </c:pt>
                <c:pt idx="40">
                  <c:v>2700.5</c:v>
                </c:pt>
                <c:pt idx="41">
                  <c:v>2740.7524170000002</c:v>
                </c:pt>
                <c:pt idx="42">
                  <c:v>2830.0638060000001</c:v>
                </c:pt>
                <c:pt idx="43">
                  <c:v>2847.2977460000002</c:v>
                </c:pt>
                <c:pt idx="44">
                  <c:v>2893.5390309999998</c:v>
                </c:pt>
                <c:pt idx="45">
                  <c:v>2918.7096780000002</c:v>
                </c:pt>
                <c:pt idx="46">
                  <c:v>2965.5498219999999</c:v>
                </c:pt>
                <c:pt idx="47">
                  <c:v>3000</c:v>
                </c:pt>
                <c:pt idx="48">
                  <c:v>3000.5</c:v>
                </c:pt>
                <c:pt idx="49">
                  <c:v>3028.6685149999998</c:v>
                </c:pt>
                <c:pt idx="50">
                  <c:v>3100</c:v>
                </c:pt>
                <c:pt idx="51">
                  <c:v>3150.5</c:v>
                </c:pt>
                <c:pt idx="52">
                  <c:v>3150.5</c:v>
                </c:pt>
                <c:pt idx="53">
                  <c:v>3150.5</c:v>
                </c:pt>
                <c:pt idx="54">
                  <c:v>3334.4527549999998</c:v>
                </c:pt>
                <c:pt idx="55">
                  <c:v>3420.2615740000001</c:v>
                </c:pt>
                <c:pt idx="56">
                  <c:v>3451.6159699999998</c:v>
                </c:pt>
                <c:pt idx="57">
                  <c:v>3500.5</c:v>
                </c:pt>
                <c:pt idx="58">
                  <c:v>3585.996537</c:v>
                </c:pt>
                <c:pt idx="59">
                  <c:v>3623.3603130000001</c:v>
                </c:pt>
                <c:pt idx="60">
                  <c:v>3693.070972</c:v>
                </c:pt>
                <c:pt idx="61">
                  <c:v>3782.1715819999999</c:v>
                </c:pt>
                <c:pt idx="62">
                  <c:v>3900</c:v>
                </c:pt>
                <c:pt idx="63">
                  <c:v>4044.8</c:v>
                </c:pt>
                <c:pt idx="64">
                  <c:v>4200</c:v>
                </c:pt>
                <c:pt idx="65">
                  <c:v>4209.6135720000002</c:v>
                </c:pt>
                <c:pt idx="66">
                  <c:v>4326.5637550000001</c:v>
                </c:pt>
                <c:pt idx="67">
                  <c:v>4399.8179229999996</c:v>
                </c:pt>
                <c:pt idx="68">
                  <c:v>4400</c:v>
                </c:pt>
                <c:pt idx="69">
                  <c:v>4450.5</c:v>
                </c:pt>
                <c:pt idx="70">
                  <c:v>4530.3123089999999</c:v>
                </c:pt>
                <c:pt idx="71">
                  <c:v>4533.8097799999996</c:v>
                </c:pt>
                <c:pt idx="72">
                  <c:v>4578.1009969999996</c:v>
                </c:pt>
                <c:pt idx="73">
                  <c:v>4595.1923079999997</c:v>
                </c:pt>
                <c:pt idx="74">
                  <c:v>4685.701086</c:v>
                </c:pt>
                <c:pt idx="75">
                  <c:v>4734.5864659999997</c:v>
                </c:pt>
                <c:pt idx="76">
                  <c:v>4754.3284979999999</c:v>
                </c:pt>
                <c:pt idx="77">
                  <c:v>4871.5583180000003</c:v>
                </c:pt>
                <c:pt idx="78">
                  <c:v>5006</c:v>
                </c:pt>
                <c:pt idx="79">
                  <c:v>5012.145837</c:v>
                </c:pt>
                <c:pt idx="80">
                  <c:v>5100</c:v>
                </c:pt>
                <c:pt idx="81">
                  <c:v>5191.5599099999999</c:v>
                </c:pt>
                <c:pt idx="82">
                  <c:v>5211.3643460000003</c:v>
                </c:pt>
                <c:pt idx="83">
                  <c:v>5232.1947980000004</c:v>
                </c:pt>
                <c:pt idx="84">
                  <c:v>5262.5245260000002</c:v>
                </c:pt>
                <c:pt idx="85">
                  <c:v>5269.4281529999998</c:v>
                </c:pt>
                <c:pt idx="86">
                  <c:v>5500</c:v>
                </c:pt>
                <c:pt idx="87">
                  <c:v>5500</c:v>
                </c:pt>
                <c:pt idx="88">
                  <c:v>5520.1985530000002</c:v>
                </c:pt>
                <c:pt idx="89">
                  <c:v>5600</c:v>
                </c:pt>
                <c:pt idx="90">
                  <c:v>5600</c:v>
                </c:pt>
                <c:pt idx="91">
                  <c:v>5602.7917369999996</c:v>
                </c:pt>
                <c:pt idx="92">
                  <c:v>5750.2120160000004</c:v>
                </c:pt>
                <c:pt idx="93">
                  <c:v>5800</c:v>
                </c:pt>
                <c:pt idx="94">
                  <c:v>5826.4670109999997</c:v>
                </c:pt>
                <c:pt idx="95">
                  <c:v>5950.5</c:v>
                </c:pt>
                <c:pt idx="96">
                  <c:v>6042.2535209999996</c:v>
                </c:pt>
                <c:pt idx="97">
                  <c:v>6050</c:v>
                </c:pt>
                <c:pt idx="98">
                  <c:v>6054.4268780000002</c:v>
                </c:pt>
                <c:pt idx="99">
                  <c:v>6100</c:v>
                </c:pt>
                <c:pt idx="100">
                  <c:v>6200</c:v>
                </c:pt>
                <c:pt idx="101">
                  <c:v>6200</c:v>
                </c:pt>
                <c:pt idx="102">
                  <c:v>6350.5</c:v>
                </c:pt>
                <c:pt idx="103">
                  <c:v>6400</c:v>
                </c:pt>
                <c:pt idx="104">
                  <c:v>6440.6335710000003</c:v>
                </c:pt>
                <c:pt idx="105">
                  <c:v>6500.5</c:v>
                </c:pt>
                <c:pt idx="106">
                  <c:v>6530.0475479999996</c:v>
                </c:pt>
                <c:pt idx="107">
                  <c:v>6550</c:v>
                </c:pt>
                <c:pt idx="108">
                  <c:v>6600</c:v>
                </c:pt>
                <c:pt idx="109">
                  <c:v>6670.3253180000002</c:v>
                </c:pt>
                <c:pt idx="110">
                  <c:v>6700</c:v>
                </c:pt>
                <c:pt idx="111">
                  <c:v>6799.3245649999999</c:v>
                </c:pt>
                <c:pt idx="112">
                  <c:v>6800</c:v>
                </c:pt>
                <c:pt idx="113">
                  <c:v>6878.5987519999999</c:v>
                </c:pt>
                <c:pt idx="114">
                  <c:v>7000</c:v>
                </c:pt>
                <c:pt idx="115">
                  <c:v>7125.8538170000002</c:v>
                </c:pt>
                <c:pt idx="116">
                  <c:v>7183.9188270000004</c:v>
                </c:pt>
                <c:pt idx="117">
                  <c:v>7190.712743</c:v>
                </c:pt>
                <c:pt idx="118">
                  <c:v>7275.3987889999999</c:v>
                </c:pt>
                <c:pt idx="119">
                  <c:v>7336.97984</c:v>
                </c:pt>
                <c:pt idx="120">
                  <c:v>7400</c:v>
                </c:pt>
                <c:pt idx="121">
                  <c:v>7494.5</c:v>
                </c:pt>
                <c:pt idx="122">
                  <c:v>7500</c:v>
                </c:pt>
                <c:pt idx="123">
                  <c:v>7500</c:v>
                </c:pt>
                <c:pt idx="124">
                  <c:v>7500.5</c:v>
                </c:pt>
                <c:pt idx="125">
                  <c:v>7871.1355229999999</c:v>
                </c:pt>
                <c:pt idx="126">
                  <c:v>7900</c:v>
                </c:pt>
                <c:pt idx="127">
                  <c:v>8000</c:v>
                </c:pt>
                <c:pt idx="128">
                  <c:v>8000</c:v>
                </c:pt>
                <c:pt idx="129">
                  <c:v>8019.8275860000003</c:v>
                </c:pt>
                <c:pt idx="130">
                  <c:v>8084.771874</c:v>
                </c:pt>
                <c:pt idx="131">
                  <c:v>8100</c:v>
                </c:pt>
                <c:pt idx="132">
                  <c:v>8150</c:v>
                </c:pt>
                <c:pt idx="133">
                  <c:v>8297.1526240000003</c:v>
                </c:pt>
                <c:pt idx="134">
                  <c:v>8343.2938479999993</c:v>
                </c:pt>
                <c:pt idx="135">
                  <c:v>8500</c:v>
                </c:pt>
                <c:pt idx="136">
                  <c:v>8550</c:v>
                </c:pt>
                <c:pt idx="137">
                  <c:v>8650</c:v>
                </c:pt>
                <c:pt idx="138">
                  <c:v>8700</c:v>
                </c:pt>
                <c:pt idx="139">
                  <c:v>8729</c:v>
                </c:pt>
                <c:pt idx="140">
                  <c:v>8750.5</c:v>
                </c:pt>
                <c:pt idx="141">
                  <c:v>8750.5</c:v>
                </c:pt>
                <c:pt idx="142">
                  <c:v>8950.5</c:v>
                </c:pt>
                <c:pt idx="143">
                  <c:v>9127.0951999999997</c:v>
                </c:pt>
                <c:pt idx="144">
                  <c:v>9150</c:v>
                </c:pt>
                <c:pt idx="145">
                  <c:v>9200</c:v>
                </c:pt>
                <c:pt idx="146">
                  <c:v>9250</c:v>
                </c:pt>
                <c:pt idx="147">
                  <c:v>9500.5</c:v>
                </c:pt>
                <c:pt idx="148">
                  <c:v>9577.2277240000003</c:v>
                </c:pt>
                <c:pt idx="149">
                  <c:v>9650</c:v>
                </c:pt>
                <c:pt idx="150">
                  <c:v>9750</c:v>
                </c:pt>
                <c:pt idx="151">
                  <c:v>9900</c:v>
                </c:pt>
                <c:pt idx="152">
                  <c:v>10100</c:v>
                </c:pt>
                <c:pt idx="153">
                  <c:v>10100</c:v>
                </c:pt>
                <c:pt idx="154">
                  <c:v>10293.07336</c:v>
                </c:pt>
                <c:pt idx="155">
                  <c:v>10400</c:v>
                </c:pt>
                <c:pt idx="156">
                  <c:v>10450.92539</c:v>
                </c:pt>
                <c:pt idx="157">
                  <c:v>10500.5</c:v>
                </c:pt>
                <c:pt idx="158">
                  <c:v>10699.143690000001</c:v>
                </c:pt>
                <c:pt idx="159">
                  <c:v>10700</c:v>
                </c:pt>
                <c:pt idx="160">
                  <c:v>10900</c:v>
                </c:pt>
                <c:pt idx="161">
                  <c:v>10900</c:v>
                </c:pt>
                <c:pt idx="162">
                  <c:v>11339.67467</c:v>
                </c:pt>
                <c:pt idx="163">
                  <c:v>11361.18403</c:v>
                </c:pt>
                <c:pt idx="164">
                  <c:v>11450</c:v>
                </c:pt>
                <c:pt idx="165">
                  <c:v>11500</c:v>
                </c:pt>
                <c:pt idx="166">
                  <c:v>12000</c:v>
                </c:pt>
                <c:pt idx="167">
                  <c:v>12000</c:v>
                </c:pt>
                <c:pt idx="168">
                  <c:v>12050</c:v>
                </c:pt>
                <c:pt idx="169">
                  <c:v>12100.5</c:v>
                </c:pt>
                <c:pt idx="170">
                  <c:v>12250</c:v>
                </c:pt>
                <c:pt idx="171">
                  <c:v>12500</c:v>
                </c:pt>
                <c:pt idx="172">
                  <c:v>12500.5</c:v>
                </c:pt>
                <c:pt idx="173">
                  <c:v>12750</c:v>
                </c:pt>
                <c:pt idx="174">
                  <c:v>13040.463250000001</c:v>
                </c:pt>
                <c:pt idx="175">
                  <c:v>13136.453869999999</c:v>
                </c:pt>
                <c:pt idx="176">
                  <c:v>13985</c:v>
                </c:pt>
                <c:pt idx="177">
                  <c:v>14050</c:v>
                </c:pt>
                <c:pt idx="178">
                  <c:v>14200</c:v>
                </c:pt>
                <c:pt idx="179">
                  <c:v>14250</c:v>
                </c:pt>
                <c:pt idx="180">
                  <c:v>14300</c:v>
                </c:pt>
                <c:pt idx="181">
                  <c:v>14313.0285</c:v>
                </c:pt>
                <c:pt idx="182">
                  <c:v>14600</c:v>
                </c:pt>
                <c:pt idx="183">
                  <c:v>14832</c:v>
                </c:pt>
                <c:pt idx="184">
                  <c:v>14900</c:v>
                </c:pt>
                <c:pt idx="185">
                  <c:v>15500</c:v>
                </c:pt>
                <c:pt idx="186">
                  <c:v>15600</c:v>
                </c:pt>
                <c:pt idx="187">
                  <c:v>15800</c:v>
                </c:pt>
                <c:pt idx="188">
                  <c:v>16000</c:v>
                </c:pt>
                <c:pt idx="189">
                  <c:v>16700</c:v>
                </c:pt>
                <c:pt idx="190">
                  <c:v>17250</c:v>
                </c:pt>
                <c:pt idx="191">
                  <c:v>17250</c:v>
                </c:pt>
                <c:pt idx="192">
                  <c:v>17550</c:v>
                </c:pt>
                <c:pt idx="193">
                  <c:v>18000</c:v>
                </c:pt>
                <c:pt idx="194">
                  <c:v>18158</c:v>
                </c:pt>
                <c:pt idx="195">
                  <c:v>19950</c:v>
                </c:pt>
                <c:pt idx="196">
                  <c:v>20166.14543</c:v>
                </c:pt>
                <c:pt idx="197">
                  <c:v>20887.5</c:v>
                </c:pt>
                <c:pt idx="198">
                  <c:v>21166.909500000002</c:v>
                </c:pt>
                <c:pt idx="199">
                  <c:v>21250</c:v>
                </c:pt>
                <c:pt idx="200">
                  <c:v>21293.5</c:v>
                </c:pt>
                <c:pt idx="201">
                  <c:v>22500</c:v>
                </c:pt>
                <c:pt idx="202">
                  <c:v>22750</c:v>
                </c:pt>
                <c:pt idx="203">
                  <c:v>22750</c:v>
                </c:pt>
                <c:pt idx="204">
                  <c:v>23250</c:v>
                </c:pt>
                <c:pt idx="205">
                  <c:v>24000</c:v>
                </c:pt>
                <c:pt idx="206">
                  <c:v>24500</c:v>
                </c:pt>
                <c:pt idx="207">
                  <c:v>24801.5</c:v>
                </c:pt>
                <c:pt idx="208">
                  <c:v>29221.5</c:v>
                </c:pt>
                <c:pt idx="209">
                  <c:v>30250</c:v>
                </c:pt>
                <c:pt idx="210">
                  <c:v>30750</c:v>
                </c:pt>
              </c:numCache>
            </c:numRef>
          </c:xVal>
          <c:yVal>
            <c:numRef>
              <c:f>resids!$AF$3:$AF$213</c:f>
              <c:numCache>
                <c:formatCode>General</c:formatCode>
                <c:ptCount val="211"/>
                <c:pt idx="0">
                  <c:v>-1.3627580249085121</c:v>
                </c:pt>
                <c:pt idx="1">
                  <c:v>9.019097800768094</c:v>
                </c:pt>
                <c:pt idx="2">
                  <c:v>8.1460676943093482</c:v>
                </c:pt>
                <c:pt idx="3">
                  <c:v>-7.1900593522163803</c:v>
                </c:pt>
                <c:pt idx="4">
                  <c:v>-4.2562669477876653</c:v>
                </c:pt>
                <c:pt idx="5">
                  <c:v>3.8661249585024713</c:v>
                </c:pt>
                <c:pt idx="6">
                  <c:v>4.4978425903668366</c:v>
                </c:pt>
                <c:pt idx="7">
                  <c:v>1.4924886135213526</c:v>
                </c:pt>
                <c:pt idx="8">
                  <c:v>-15.8658753980596</c:v>
                </c:pt>
                <c:pt idx="9">
                  <c:v>9.1486547468450183</c:v>
                </c:pt>
                <c:pt idx="10">
                  <c:v>2.2612068098446478</c:v>
                </c:pt>
                <c:pt idx="11">
                  <c:v>-6.4033432610200869</c:v>
                </c:pt>
                <c:pt idx="12">
                  <c:v>14.024948628389222</c:v>
                </c:pt>
                <c:pt idx="13">
                  <c:v>40.224430052830215</c:v>
                </c:pt>
                <c:pt idx="14">
                  <c:v>17.791002195034846</c:v>
                </c:pt>
                <c:pt idx="15">
                  <c:v>50.489147917994003</c:v>
                </c:pt>
                <c:pt idx="16">
                  <c:v>42.865810615224618</c:v>
                </c:pt>
                <c:pt idx="17">
                  <c:v>76.157654189877434</c:v>
                </c:pt>
                <c:pt idx="18">
                  <c:v>72.040061363288686</c:v>
                </c:pt>
                <c:pt idx="19">
                  <c:v>85.67410150530236</c:v>
                </c:pt>
                <c:pt idx="20">
                  <c:v>73.281608462654646</c:v>
                </c:pt>
                <c:pt idx="21">
                  <c:v>72.680383705725177</c:v>
                </c:pt>
                <c:pt idx="22">
                  <c:v>56.813379005201398</c:v>
                </c:pt>
                <c:pt idx="23">
                  <c:v>49.152720618781331</c:v>
                </c:pt>
                <c:pt idx="24">
                  <c:v>73.0053689894131</c:v>
                </c:pt>
                <c:pt idx="25">
                  <c:v>115.82131183659487</c:v>
                </c:pt>
                <c:pt idx="26">
                  <c:v>120.47761046656353</c:v>
                </c:pt>
                <c:pt idx="27">
                  <c:v>137.77775321916303</c:v>
                </c:pt>
                <c:pt idx="28">
                  <c:v>136.93258642368997</c:v>
                </c:pt>
                <c:pt idx="29">
                  <c:v>142.32736487587647</c:v>
                </c:pt>
                <c:pt idx="30">
                  <c:v>143.45148798234993</c:v>
                </c:pt>
                <c:pt idx="31">
                  <c:v>141.01347429703836</c:v>
                </c:pt>
                <c:pt idx="32">
                  <c:v>127.99034535614506</c:v>
                </c:pt>
                <c:pt idx="33">
                  <c:v>146.75702244338166</c:v>
                </c:pt>
                <c:pt idx="34">
                  <c:v>132.99018793648634</c:v>
                </c:pt>
                <c:pt idx="35">
                  <c:v>122.5613024836108</c:v>
                </c:pt>
                <c:pt idx="36">
                  <c:v>115.30627472825489</c:v>
                </c:pt>
                <c:pt idx="37">
                  <c:v>117.80247188640416</c:v>
                </c:pt>
                <c:pt idx="38">
                  <c:v>116.35846297919072</c:v>
                </c:pt>
                <c:pt idx="39">
                  <c:v>94.790486906929004</c:v>
                </c:pt>
                <c:pt idx="40">
                  <c:v>90.138012768607481</c:v>
                </c:pt>
                <c:pt idx="41">
                  <c:v>76.928962605678961</c:v>
                </c:pt>
                <c:pt idx="42">
                  <c:v>69.828758949090002</c:v>
                </c:pt>
                <c:pt idx="43">
                  <c:v>64.13008839138638</c:v>
                </c:pt>
                <c:pt idx="44">
                  <c:v>58.598241548360669</c:v>
                </c:pt>
                <c:pt idx="45">
                  <c:v>55.671842307411772</c:v>
                </c:pt>
                <c:pt idx="46">
                  <c:v>79.082841135146111</c:v>
                </c:pt>
                <c:pt idx="47">
                  <c:v>109.09384286520462</c:v>
                </c:pt>
                <c:pt idx="48">
                  <c:v>100.16934646262769</c:v>
                </c:pt>
                <c:pt idx="49">
                  <c:v>88.459505922422778</c:v>
                </c:pt>
                <c:pt idx="50">
                  <c:v>86.896258541266775</c:v>
                </c:pt>
                <c:pt idx="51">
                  <c:v>82.875486988444422</c:v>
                </c:pt>
                <c:pt idx="52">
                  <c:v>95.465650030821166</c:v>
                </c:pt>
                <c:pt idx="53">
                  <c:v>88.924777782542463</c:v>
                </c:pt>
                <c:pt idx="54">
                  <c:v>93.583865085044039</c:v>
                </c:pt>
                <c:pt idx="55">
                  <c:v>64.298640085887911</c:v>
                </c:pt>
                <c:pt idx="56">
                  <c:v>52.889659106653568</c:v>
                </c:pt>
                <c:pt idx="57">
                  <c:v>51.669900838233303</c:v>
                </c:pt>
                <c:pt idx="58">
                  <c:v>55.978868081535978</c:v>
                </c:pt>
                <c:pt idx="59">
                  <c:v>46.803517368879149</c:v>
                </c:pt>
                <c:pt idx="60">
                  <c:v>14.860569957943149</c:v>
                </c:pt>
                <c:pt idx="61">
                  <c:v>39.535531429816466</c:v>
                </c:pt>
                <c:pt idx="62">
                  <c:v>22.503262551041274</c:v>
                </c:pt>
                <c:pt idx="63">
                  <c:v>18.721520052846813</c:v>
                </c:pt>
                <c:pt idx="64">
                  <c:v>29.183521569020243</c:v>
                </c:pt>
                <c:pt idx="65">
                  <c:v>36.473822321313641</c:v>
                </c:pt>
                <c:pt idx="66">
                  <c:v>56.756422707300899</c:v>
                </c:pt>
                <c:pt idx="67">
                  <c:v>60.319114618635446</c:v>
                </c:pt>
                <c:pt idx="68">
                  <c:v>43.689922645228336</c:v>
                </c:pt>
                <c:pt idx="69">
                  <c:v>32.055365005385021</c:v>
                </c:pt>
                <c:pt idx="70">
                  <c:v>20.224541882861615</c:v>
                </c:pt>
                <c:pt idx="71">
                  <c:v>16.275146337982612</c:v>
                </c:pt>
                <c:pt idx="72">
                  <c:v>36.391219501409196</c:v>
                </c:pt>
                <c:pt idx="73">
                  <c:v>40.118697661521324</c:v>
                </c:pt>
                <c:pt idx="74">
                  <c:v>32.746077887405832</c:v>
                </c:pt>
                <c:pt idx="75">
                  <c:v>28.710299663498958</c:v>
                </c:pt>
                <c:pt idx="76">
                  <c:v>31.55072161652523</c:v>
                </c:pt>
                <c:pt idx="77">
                  <c:v>34.339190319424809</c:v>
                </c:pt>
                <c:pt idx="78">
                  <c:v>27.607576858451914</c:v>
                </c:pt>
                <c:pt idx="79">
                  <c:v>-4.9550447383886222</c:v>
                </c:pt>
                <c:pt idx="80">
                  <c:v>-0.79620838577193354</c:v>
                </c:pt>
                <c:pt idx="81">
                  <c:v>11.996503724004064</c:v>
                </c:pt>
                <c:pt idx="82">
                  <c:v>-10.542129076316762</c:v>
                </c:pt>
                <c:pt idx="83">
                  <c:v>4.9697691652181391</c:v>
                </c:pt>
                <c:pt idx="84">
                  <c:v>-30.712316940635738</c:v>
                </c:pt>
                <c:pt idx="85">
                  <c:v>-19.271323136048117</c:v>
                </c:pt>
                <c:pt idx="86">
                  <c:v>-24.006973226291809</c:v>
                </c:pt>
                <c:pt idx="87">
                  <c:v>-1.9357241951751014</c:v>
                </c:pt>
                <c:pt idx="88">
                  <c:v>-13.604316147162837</c:v>
                </c:pt>
                <c:pt idx="89">
                  <c:v>5.0351820122942925E-2</c:v>
                </c:pt>
                <c:pt idx="90">
                  <c:v>19.213645488393588</c:v>
                </c:pt>
                <c:pt idx="91">
                  <c:v>1.3521208286983608</c:v>
                </c:pt>
                <c:pt idx="92">
                  <c:v>-12.763434732879546</c:v>
                </c:pt>
                <c:pt idx="93">
                  <c:v>-25.417136696135117</c:v>
                </c:pt>
                <c:pt idx="94">
                  <c:v>-6.5270598576789922</c:v>
                </c:pt>
                <c:pt idx="95">
                  <c:v>-15.903301493484317</c:v>
                </c:pt>
                <c:pt idx="96">
                  <c:v>-48.076763624072711</c:v>
                </c:pt>
                <c:pt idx="97">
                  <c:v>-23.408267840053149</c:v>
                </c:pt>
                <c:pt idx="98">
                  <c:v>39.48939810113793</c:v>
                </c:pt>
                <c:pt idx="99">
                  <c:v>61.698583423775489</c:v>
                </c:pt>
                <c:pt idx="100">
                  <c:v>69.592114931922069</c:v>
                </c:pt>
                <c:pt idx="101">
                  <c:v>65.738834162082298</c:v>
                </c:pt>
                <c:pt idx="102">
                  <c:v>49.561727900997319</c:v>
                </c:pt>
                <c:pt idx="103">
                  <c:v>46.554056116880822</c:v>
                </c:pt>
                <c:pt idx="104">
                  <c:v>66.869814683691729</c:v>
                </c:pt>
                <c:pt idx="105">
                  <c:v>77.774376461297123</c:v>
                </c:pt>
                <c:pt idx="106">
                  <c:v>75.024796332303026</c:v>
                </c:pt>
                <c:pt idx="107">
                  <c:v>59.136795010868667</c:v>
                </c:pt>
                <c:pt idx="108">
                  <c:v>79.311004055057381</c:v>
                </c:pt>
                <c:pt idx="109">
                  <c:v>77.906423686149367</c:v>
                </c:pt>
                <c:pt idx="110">
                  <c:v>82.554169289751172</c:v>
                </c:pt>
                <c:pt idx="111">
                  <c:v>82.481744744024169</c:v>
                </c:pt>
                <c:pt idx="112">
                  <c:v>111.0845850288444</c:v>
                </c:pt>
                <c:pt idx="113">
                  <c:v>136.57123089696253</c:v>
                </c:pt>
                <c:pt idx="114">
                  <c:v>153.33297478939596</c:v>
                </c:pt>
                <c:pt idx="115">
                  <c:v>141.15681444985398</c:v>
                </c:pt>
                <c:pt idx="116">
                  <c:v>124.10415334621058</c:v>
                </c:pt>
                <c:pt idx="117">
                  <c:v>170.72947552774363</c:v>
                </c:pt>
                <c:pt idx="118">
                  <c:v>170.7453408271607</c:v>
                </c:pt>
                <c:pt idx="119">
                  <c:v>175.02377470796469</c:v>
                </c:pt>
                <c:pt idx="120">
                  <c:v>169.01568300258563</c:v>
                </c:pt>
                <c:pt idx="121">
                  <c:v>163.38275839410596</c:v>
                </c:pt>
                <c:pt idx="122">
                  <c:v>188.50416761948935</c:v>
                </c:pt>
                <c:pt idx="123">
                  <c:v>197.04409001865761</c:v>
                </c:pt>
                <c:pt idx="124">
                  <c:v>198.09516144584347</c:v>
                </c:pt>
                <c:pt idx="125">
                  <c:v>223.9888999086233</c:v>
                </c:pt>
                <c:pt idx="126">
                  <c:v>224.8988432791063</c:v>
                </c:pt>
                <c:pt idx="127">
                  <c:v>248.83306696283429</c:v>
                </c:pt>
                <c:pt idx="128">
                  <c:v>259.15684535307452</c:v>
                </c:pt>
                <c:pt idx="129">
                  <c:v>279.65235660465186</c:v>
                </c:pt>
                <c:pt idx="130">
                  <c:v>272.48134887631409</c:v>
                </c:pt>
                <c:pt idx="131">
                  <c:v>262.15807029345137</c:v>
                </c:pt>
                <c:pt idx="132">
                  <c:v>249.4240292863818</c:v>
                </c:pt>
                <c:pt idx="133">
                  <c:v>223.69512463897027</c:v>
                </c:pt>
                <c:pt idx="134">
                  <c:v>237.28637820602302</c:v>
                </c:pt>
                <c:pt idx="135">
                  <c:v>228.74190197314169</c:v>
                </c:pt>
                <c:pt idx="136">
                  <c:v>280.3668436382635</c:v>
                </c:pt>
                <c:pt idx="137">
                  <c:v>248.58018954289918</c:v>
                </c:pt>
                <c:pt idx="138">
                  <c:v>268.26819886896186</c:v>
                </c:pt>
                <c:pt idx="139">
                  <c:v>290.35684363791773</c:v>
                </c:pt>
                <c:pt idx="140">
                  <c:v>276.21523813353969</c:v>
                </c:pt>
                <c:pt idx="141">
                  <c:v>229.28238919916856</c:v>
                </c:pt>
                <c:pt idx="142">
                  <c:v>230.60425145042458</c:v>
                </c:pt>
                <c:pt idx="143">
                  <c:v>215.5573558817737</c:v>
                </c:pt>
                <c:pt idx="144">
                  <c:v>218.25119487944693</c:v>
                </c:pt>
                <c:pt idx="145">
                  <c:v>236.39716627872332</c:v>
                </c:pt>
                <c:pt idx="146">
                  <c:v>240.21926961448068</c:v>
                </c:pt>
                <c:pt idx="147">
                  <c:v>209.16189679007704</c:v>
                </c:pt>
                <c:pt idx="148">
                  <c:v>148.86995185721923</c:v>
                </c:pt>
                <c:pt idx="149">
                  <c:v>139.4417917751442</c:v>
                </c:pt>
                <c:pt idx="150">
                  <c:v>161.16376250320363</c:v>
                </c:pt>
                <c:pt idx="151">
                  <c:v>154.53696729842898</c:v>
                </c:pt>
                <c:pt idx="152">
                  <c:v>132.56578784158171</c:v>
                </c:pt>
                <c:pt idx="153">
                  <c:v>132.06337523824203</c:v>
                </c:pt>
                <c:pt idx="154">
                  <c:v>121.12083359939643</c:v>
                </c:pt>
                <c:pt idx="155">
                  <c:v>83.816733504375165</c:v>
                </c:pt>
                <c:pt idx="156">
                  <c:v>73.057091595099422</c:v>
                </c:pt>
                <c:pt idx="157">
                  <c:v>62.085463798103035</c:v>
                </c:pt>
                <c:pt idx="158">
                  <c:v>41.901493368231016</c:v>
                </c:pt>
                <c:pt idx="159">
                  <c:v>54.947087719960287</c:v>
                </c:pt>
                <c:pt idx="160">
                  <c:v>42.998957521155454</c:v>
                </c:pt>
                <c:pt idx="161">
                  <c:v>16.653761249902168</c:v>
                </c:pt>
                <c:pt idx="162">
                  <c:v>-22.866562790582471</c:v>
                </c:pt>
                <c:pt idx="163">
                  <c:v>-32.873716625031257</c:v>
                </c:pt>
                <c:pt idx="164">
                  <c:v>8.83388818211791</c:v>
                </c:pt>
                <c:pt idx="165">
                  <c:v>19.639945491385639</c:v>
                </c:pt>
                <c:pt idx="166">
                  <c:v>36.390845291402719</c:v>
                </c:pt>
                <c:pt idx="167">
                  <c:v>20.896725976702058</c:v>
                </c:pt>
                <c:pt idx="168">
                  <c:v>25.589282081043002</c:v>
                </c:pt>
                <c:pt idx="169">
                  <c:v>-1.1727772151978471</c:v>
                </c:pt>
                <c:pt idx="170">
                  <c:v>4.5694677781807869</c:v>
                </c:pt>
                <c:pt idx="171">
                  <c:v>0.60628809486539126</c:v>
                </c:pt>
                <c:pt idx="172">
                  <c:v>28.945053513099801</c:v>
                </c:pt>
                <c:pt idx="173">
                  <c:v>44.785831138691741</c:v>
                </c:pt>
                <c:pt idx="174">
                  <c:v>47.496685377913884</c:v>
                </c:pt>
                <c:pt idx="175">
                  <c:v>19.319374031893894</c:v>
                </c:pt>
                <c:pt idx="176">
                  <c:v>26.001933738544132</c:v>
                </c:pt>
                <c:pt idx="177">
                  <c:v>51.2741340575027</c:v>
                </c:pt>
                <c:pt idx="178">
                  <c:v>-6.5932555059660771</c:v>
                </c:pt>
                <c:pt idx="179">
                  <c:v>38.813254197468403</c:v>
                </c:pt>
                <c:pt idx="180">
                  <c:v>17.962351732463169</c:v>
                </c:pt>
                <c:pt idx="181">
                  <c:v>6.0278811911151493</c:v>
                </c:pt>
                <c:pt idx="182">
                  <c:v>1.4460098827526267</c:v>
                </c:pt>
                <c:pt idx="183">
                  <c:v>-29.116034853511216</c:v>
                </c:pt>
                <c:pt idx="184">
                  <c:v>-33.484462090025119</c:v>
                </c:pt>
                <c:pt idx="185">
                  <c:v>41.156299474828415</c:v>
                </c:pt>
                <c:pt idx="186">
                  <c:v>28.243156891007629</c:v>
                </c:pt>
                <c:pt idx="187">
                  <c:v>24.917353207368507</c:v>
                </c:pt>
                <c:pt idx="188">
                  <c:v>36.323380635092079</c:v>
                </c:pt>
                <c:pt idx="189">
                  <c:v>43.130030751852388</c:v>
                </c:pt>
                <c:pt idx="190">
                  <c:v>52.835480438368023</c:v>
                </c:pt>
                <c:pt idx="191">
                  <c:v>43.444616883187734</c:v>
                </c:pt>
                <c:pt idx="192">
                  <c:v>24.953467092768065</c:v>
                </c:pt>
                <c:pt idx="193">
                  <c:v>14.44906102125924</c:v>
                </c:pt>
                <c:pt idx="194">
                  <c:v>113.64672640996881</c:v>
                </c:pt>
                <c:pt idx="195">
                  <c:v>118.71511668953703</c:v>
                </c:pt>
                <c:pt idx="196">
                  <c:v>120.3714964869455</c:v>
                </c:pt>
                <c:pt idx="197">
                  <c:v>121.26275473725998</c:v>
                </c:pt>
                <c:pt idx="198">
                  <c:v>52.751633120995493</c:v>
                </c:pt>
                <c:pt idx="199">
                  <c:v>44.652329566959693</c:v>
                </c:pt>
                <c:pt idx="200">
                  <c:v>59.31150817836226</c:v>
                </c:pt>
                <c:pt idx="201">
                  <c:v>0.28974964272761383</c:v>
                </c:pt>
                <c:pt idx="202">
                  <c:v>22.42026822001327</c:v>
                </c:pt>
                <c:pt idx="203">
                  <c:v>-9.7297261903344179</c:v>
                </c:pt>
                <c:pt idx="204">
                  <c:v>29.33771749889361</c:v>
                </c:pt>
                <c:pt idx="205">
                  <c:v>22.453082869821984</c:v>
                </c:pt>
                <c:pt idx="206">
                  <c:v>87.249933884858891</c:v>
                </c:pt>
                <c:pt idx="207">
                  <c:v>97.508281595046071</c:v>
                </c:pt>
                <c:pt idx="208">
                  <c:v>23.949510387423246</c:v>
                </c:pt>
                <c:pt idx="209">
                  <c:v>120.99799846415708</c:v>
                </c:pt>
                <c:pt idx="210">
                  <c:v>22.471646980336899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E687-4EF1-9A42-88EFC0EAA4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37739328"/>
        <c:axId val="537737688"/>
      </c:scatterChart>
      <c:valAx>
        <c:axId val="53773932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Minor AADT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7737688"/>
        <c:crosses val="autoZero"/>
        <c:crossBetween val="midCat"/>
      </c:valAx>
      <c:valAx>
        <c:axId val="5377376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CURE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773932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MBSPF</a:t>
            </a:r>
            <a:r>
              <a:rPr lang="en-US" baseline="0"/>
              <a:t> vs HSM Crash Estimates (all Charlotte sites)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MBSPF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2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0.29955212329228076"/>
                  <c:y val="-1.162042558120556E-2"/>
                </c:manualLayout>
              </c:layout>
              <c:numFmt formatCode="General" sourceLinked="0"/>
              <c:spPr>
                <a:noFill/>
                <a:ln>
                  <a:solidFill>
                    <a:schemeClr val="accent1"/>
                  </a:solidFill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'UrbSuburb Arterial Ints'!$CI$5:$CI$284</c:f>
              <c:numCache>
                <c:formatCode>0.00</c:formatCode>
                <c:ptCount val="280"/>
                <c:pt idx="0">
                  <c:v>32.6</c:v>
                </c:pt>
                <c:pt idx="1">
                  <c:v>5.6</c:v>
                </c:pt>
                <c:pt idx="2">
                  <c:v>8</c:v>
                </c:pt>
                <c:pt idx="3">
                  <c:v>10.8</c:v>
                </c:pt>
                <c:pt idx="4">
                  <c:v>4.8</c:v>
                </c:pt>
                <c:pt idx="5">
                  <c:v>2.8</c:v>
                </c:pt>
                <c:pt idx="6">
                  <c:v>22.8</c:v>
                </c:pt>
                <c:pt idx="7">
                  <c:v>8.4</c:v>
                </c:pt>
                <c:pt idx="8">
                  <c:v>21</c:v>
                </c:pt>
                <c:pt idx="9">
                  <c:v>16.8</c:v>
                </c:pt>
                <c:pt idx="10">
                  <c:v>4</c:v>
                </c:pt>
                <c:pt idx="11">
                  <c:v>12.8</c:v>
                </c:pt>
                <c:pt idx="12">
                  <c:v>13</c:v>
                </c:pt>
                <c:pt idx="13">
                  <c:v>8.4</c:v>
                </c:pt>
                <c:pt idx="14">
                  <c:v>22</c:v>
                </c:pt>
                <c:pt idx="15">
                  <c:v>12.8</c:v>
                </c:pt>
                <c:pt idx="16">
                  <c:v>9.6</c:v>
                </c:pt>
                <c:pt idx="17">
                  <c:v>1.6</c:v>
                </c:pt>
                <c:pt idx="18">
                  <c:v>7</c:v>
                </c:pt>
                <c:pt idx="19">
                  <c:v>39.6</c:v>
                </c:pt>
                <c:pt idx="20">
                  <c:v>31.2</c:v>
                </c:pt>
                <c:pt idx="21">
                  <c:v>16.600000000000001</c:v>
                </c:pt>
                <c:pt idx="22">
                  <c:v>14.2</c:v>
                </c:pt>
                <c:pt idx="23">
                  <c:v>11.2</c:v>
                </c:pt>
                <c:pt idx="24">
                  <c:v>7.8</c:v>
                </c:pt>
                <c:pt idx="25">
                  <c:v>30</c:v>
                </c:pt>
                <c:pt idx="26">
                  <c:v>23</c:v>
                </c:pt>
                <c:pt idx="27">
                  <c:v>14.6</c:v>
                </c:pt>
                <c:pt idx="28">
                  <c:v>53</c:v>
                </c:pt>
                <c:pt idx="29">
                  <c:v>18.2</c:v>
                </c:pt>
                <c:pt idx="30">
                  <c:v>23.2</c:v>
                </c:pt>
                <c:pt idx="31">
                  <c:v>1.6</c:v>
                </c:pt>
                <c:pt idx="32">
                  <c:v>38</c:v>
                </c:pt>
                <c:pt idx="33">
                  <c:v>3.4</c:v>
                </c:pt>
                <c:pt idx="34">
                  <c:v>6</c:v>
                </c:pt>
                <c:pt idx="35">
                  <c:v>9</c:v>
                </c:pt>
                <c:pt idx="36">
                  <c:v>12.2</c:v>
                </c:pt>
                <c:pt idx="37">
                  <c:v>10</c:v>
                </c:pt>
                <c:pt idx="38">
                  <c:v>14</c:v>
                </c:pt>
                <c:pt idx="39">
                  <c:v>13.2</c:v>
                </c:pt>
                <c:pt idx="40">
                  <c:v>9.8000000000000007</c:v>
                </c:pt>
                <c:pt idx="41">
                  <c:v>5.4</c:v>
                </c:pt>
                <c:pt idx="42">
                  <c:v>2.6</c:v>
                </c:pt>
                <c:pt idx="43">
                  <c:v>5.8</c:v>
                </c:pt>
                <c:pt idx="44">
                  <c:v>25.4</c:v>
                </c:pt>
                <c:pt idx="45">
                  <c:v>11</c:v>
                </c:pt>
                <c:pt idx="46">
                  <c:v>13.8</c:v>
                </c:pt>
                <c:pt idx="47">
                  <c:v>11.4</c:v>
                </c:pt>
                <c:pt idx="48">
                  <c:v>4.8</c:v>
                </c:pt>
                <c:pt idx="49">
                  <c:v>12.4</c:v>
                </c:pt>
                <c:pt idx="50">
                  <c:v>6.8</c:v>
                </c:pt>
                <c:pt idx="51">
                  <c:v>2.6</c:v>
                </c:pt>
                <c:pt idx="52">
                  <c:v>15.2</c:v>
                </c:pt>
                <c:pt idx="53">
                  <c:v>31.2</c:v>
                </c:pt>
                <c:pt idx="54">
                  <c:v>11.8</c:v>
                </c:pt>
                <c:pt idx="55">
                  <c:v>32.799999999999997</c:v>
                </c:pt>
                <c:pt idx="56">
                  <c:v>6.6</c:v>
                </c:pt>
                <c:pt idx="57">
                  <c:v>8.8000000000000007</c:v>
                </c:pt>
                <c:pt idx="58">
                  <c:v>17</c:v>
                </c:pt>
                <c:pt idx="59">
                  <c:v>6.6</c:v>
                </c:pt>
                <c:pt idx="60">
                  <c:v>7</c:v>
                </c:pt>
                <c:pt idx="61">
                  <c:v>6.8</c:v>
                </c:pt>
                <c:pt idx="62">
                  <c:v>9.6</c:v>
                </c:pt>
                <c:pt idx="63">
                  <c:v>11.2</c:v>
                </c:pt>
                <c:pt idx="64">
                  <c:v>38.200000000000003</c:v>
                </c:pt>
                <c:pt idx="65">
                  <c:v>1.2</c:v>
                </c:pt>
                <c:pt idx="66">
                  <c:v>14</c:v>
                </c:pt>
                <c:pt idx="67">
                  <c:v>2.6</c:v>
                </c:pt>
                <c:pt idx="68">
                  <c:v>2.6</c:v>
                </c:pt>
                <c:pt idx="69">
                  <c:v>10.8</c:v>
                </c:pt>
                <c:pt idx="70">
                  <c:v>2.8</c:v>
                </c:pt>
                <c:pt idx="71">
                  <c:v>1.8</c:v>
                </c:pt>
                <c:pt idx="72">
                  <c:v>16.2</c:v>
                </c:pt>
                <c:pt idx="73">
                  <c:v>17</c:v>
                </c:pt>
                <c:pt idx="74">
                  <c:v>2.8</c:v>
                </c:pt>
                <c:pt idx="75">
                  <c:v>11.6</c:v>
                </c:pt>
                <c:pt idx="76">
                  <c:v>9.8000000000000007</c:v>
                </c:pt>
                <c:pt idx="77">
                  <c:v>20.8</c:v>
                </c:pt>
                <c:pt idx="78">
                  <c:v>6.6</c:v>
                </c:pt>
                <c:pt idx="79">
                  <c:v>9</c:v>
                </c:pt>
                <c:pt idx="80">
                  <c:v>13.8</c:v>
                </c:pt>
                <c:pt idx="81">
                  <c:v>17.2</c:v>
                </c:pt>
                <c:pt idx="82">
                  <c:v>7.6</c:v>
                </c:pt>
                <c:pt idx="83">
                  <c:v>11.4</c:v>
                </c:pt>
                <c:pt idx="84">
                  <c:v>14.8</c:v>
                </c:pt>
                <c:pt idx="85">
                  <c:v>1.8</c:v>
                </c:pt>
                <c:pt idx="86">
                  <c:v>10.8</c:v>
                </c:pt>
                <c:pt idx="87">
                  <c:v>8</c:v>
                </c:pt>
                <c:pt idx="88">
                  <c:v>10.199999999999999</c:v>
                </c:pt>
                <c:pt idx="89">
                  <c:v>10.8</c:v>
                </c:pt>
                <c:pt idx="90">
                  <c:v>3.6</c:v>
                </c:pt>
                <c:pt idx="91">
                  <c:v>4</c:v>
                </c:pt>
                <c:pt idx="92">
                  <c:v>2.4</c:v>
                </c:pt>
                <c:pt idx="93">
                  <c:v>8</c:v>
                </c:pt>
                <c:pt idx="94">
                  <c:v>8.1999999999999993</c:v>
                </c:pt>
                <c:pt idx="95">
                  <c:v>3.4</c:v>
                </c:pt>
                <c:pt idx="96">
                  <c:v>5.8</c:v>
                </c:pt>
                <c:pt idx="97">
                  <c:v>8.6</c:v>
                </c:pt>
                <c:pt idx="98">
                  <c:v>15.8</c:v>
                </c:pt>
                <c:pt idx="99">
                  <c:v>6.6</c:v>
                </c:pt>
                <c:pt idx="100">
                  <c:v>7.6</c:v>
                </c:pt>
                <c:pt idx="101">
                  <c:v>5.2</c:v>
                </c:pt>
                <c:pt idx="102">
                  <c:v>3.8</c:v>
                </c:pt>
                <c:pt idx="103">
                  <c:v>9.6</c:v>
                </c:pt>
                <c:pt idx="104">
                  <c:v>0.8</c:v>
                </c:pt>
                <c:pt idx="105">
                  <c:v>11.2</c:v>
                </c:pt>
                <c:pt idx="106">
                  <c:v>4.8</c:v>
                </c:pt>
                <c:pt idx="107">
                  <c:v>5.8</c:v>
                </c:pt>
                <c:pt idx="108">
                  <c:v>5.2</c:v>
                </c:pt>
                <c:pt idx="109">
                  <c:v>7.4</c:v>
                </c:pt>
                <c:pt idx="110">
                  <c:v>3.6</c:v>
                </c:pt>
                <c:pt idx="111">
                  <c:v>18.399999999999999</c:v>
                </c:pt>
                <c:pt idx="112">
                  <c:v>21.4</c:v>
                </c:pt>
                <c:pt idx="113">
                  <c:v>4</c:v>
                </c:pt>
                <c:pt idx="114">
                  <c:v>5.8</c:v>
                </c:pt>
                <c:pt idx="115">
                  <c:v>2.4</c:v>
                </c:pt>
                <c:pt idx="116">
                  <c:v>1.8</c:v>
                </c:pt>
                <c:pt idx="117">
                  <c:v>8.4</c:v>
                </c:pt>
                <c:pt idx="118">
                  <c:v>3</c:v>
                </c:pt>
                <c:pt idx="119">
                  <c:v>13.8</c:v>
                </c:pt>
                <c:pt idx="120">
                  <c:v>4</c:v>
                </c:pt>
                <c:pt idx="121">
                  <c:v>6.6</c:v>
                </c:pt>
                <c:pt idx="122">
                  <c:v>1.2</c:v>
                </c:pt>
                <c:pt idx="123">
                  <c:v>9.6</c:v>
                </c:pt>
                <c:pt idx="124">
                  <c:v>9.6</c:v>
                </c:pt>
                <c:pt idx="125">
                  <c:v>25.2</c:v>
                </c:pt>
                <c:pt idx="126">
                  <c:v>4</c:v>
                </c:pt>
                <c:pt idx="127">
                  <c:v>5.6</c:v>
                </c:pt>
                <c:pt idx="128">
                  <c:v>2.8</c:v>
                </c:pt>
                <c:pt idx="129">
                  <c:v>10.4</c:v>
                </c:pt>
                <c:pt idx="130">
                  <c:v>10</c:v>
                </c:pt>
                <c:pt idx="131">
                  <c:v>15.2</c:v>
                </c:pt>
                <c:pt idx="132">
                  <c:v>13.4</c:v>
                </c:pt>
                <c:pt idx="133">
                  <c:v>14.6</c:v>
                </c:pt>
                <c:pt idx="134">
                  <c:v>9.6</c:v>
                </c:pt>
                <c:pt idx="135">
                  <c:v>5.8</c:v>
                </c:pt>
                <c:pt idx="136">
                  <c:v>8.4</c:v>
                </c:pt>
                <c:pt idx="137">
                  <c:v>3.6</c:v>
                </c:pt>
                <c:pt idx="138">
                  <c:v>12.4</c:v>
                </c:pt>
                <c:pt idx="139">
                  <c:v>12.2</c:v>
                </c:pt>
                <c:pt idx="140">
                  <c:v>14.2</c:v>
                </c:pt>
                <c:pt idx="141">
                  <c:v>11.8</c:v>
                </c:pt>
                <c:pt idx="142">
                  <c:v>18.600000000000001</c:v>
                </c:pt>
                <c:pt idx="143">
                  <c:v>5</c:v>
                </c:pt>
                <c:pt idx="144">
                  <c:v>12.4</c:v>
                </c:pt>
                <c:pt idx="145">
                  <c:v>14</c:v>
                </c:pt>
                <c:pt idx="146">
                  <c:v>7.8</c:v>
                </c:pt>
                <c:pt idx="147">
                  <c:v>11</c:v>
                </c:pt>
                <c:pt idx="148">
                  <c:v>20.399999999999999</c:v>
                </c:pt>
                <c:pt idx="149">
                  <c:v>3.6</c:v>
                </c:pt>
                <c:pt idx="150">
                  <c:v>40.200000000000003</c:v>
                </c:pt>
                <c:pt idx="151">
                  <c:v>7.2</c:v>
                </c:pt>
                <c:pt idx="152">
                  <c:v>10.8</c:v>
                </c:pt>
                <c:pt idx="153">
                  <c:v>5.2</c:v>
                </c:pt>
                <c:pt idx="154">
                  <c:v>6.6</c:v>
                </c:pt>
                <c:pt idx="155">
                  <c:v>13.4</c:v>
                </c:pt>
                <c:pt idx="156">
                  <c:v>4.5999999999999996</c:v>
                </c:pt>
                <c:pt idx="157">
                  <c:v>12.2</c:v>
                </c:pt>
                <c:pt idx="158">
                  <c:v>19.399999999999999</c:v>
                </c:pt>
                <c:pt idx="159">
                  <c:v>3.8</c:v>
                </c:pt>
                <c:pt idx="160">
                  <c:v>21.2</c:v>
                </c:pt>
                <c:pt idx="161">
                  <c:v>7.8</c:v>
                </c:pt>
                <c:pt idx="162">
                  <c:v>30.6</c:v>
                </c:pt>
                <c:pt idx="163">
                  <c:v>17.8</c:v>
                </c:pt>
                <c:pt idx="164">
                  <c:v>32</c:v>
                </c:pt>
                <c:pt idx="165">
                  <c:v>54.2</c:v>
                </c:pt>
                <c:pt idx="166">
                  <c:v>2.2000000000000002</c:v>
                </c:pt>
                <c:pt idx="167">
                  <c:v>46.4</c:v>
                </c:pt>
                <c:pt idx="168">
                  <c:v>6.8</c:v>
                </c:pt>
                <c:pt idx="169">
                  <c:v>6.2</c:v>
                </c:pt>
                <c:pt idx="170">
                  <c:v>7.2</c:v>
                </c:pt>
                <c:pt idx="171">
                  <c:v>16.8</c:v>
                </c:pt>
                <c:pt idx="172">
                  <c:v>27.4</c:v>
                </c:pt>
                <c:pt idx="173">
                  <c:v>3</c:v>
                </c:pt>
                <c:pt idx="174">
                  <c:v>4.4000000000000004</c:v>
                </c:pt>
                <c:pt idx="175">
                  <c:v>23.8</c:v>
                </c:pt>
                <c:pt idx="176">
                  <c:v>1.8</c:v>
                </c:pt>
                <c:pt idx="177">
                  <c:v>12</c:v>
                </c:pt>
                <c:pt idx="178">
                  <c:v>5.8</c:v>
                </c:pt>
                <c:pt idx="179">
                  <c:v>2</c:v>
                </c:pt>
                <c:pt idx="180">
                  <c:v>11.4</c:v>
                </c:pt>
                <c:pt idx="181">
                  <c:v>11.8</c:v>
                </c:pt>
                <c:pt idx="182">
                  <c:v>1.8</c:v>
                </c:pt>
                <c:pt idx="183">
                  <c:v>5.4</c:v>
                </c:pt>
                <c:pt idx="184">
                  <c:v>6.2</c:v>
                </c:pt>
                <c:pt idx="185">
                  <c:v>17.600000000000001</c:v>
                </c:pt>
                <c:pt idx="186">
                  <c:v>14.4</c:v>
                </c:pt>
                <c:pt idx="187">
                  <c:v>2.6</c:v>
                </c:pt>
                <c:pt idx="188">
                  <c:v>25.8</c:v>
                </c:pt>
                <c:pt idx="189">
                  <c:v>16.600000000000001</c:v>
                </c:pt>
                <c:pt idx="190">
                  <c:v>8.8000000000000007</c:v>
                </c:pt>
                <c:pt idx="191">
                  <c:v>16.399999999999999</c:v>
                </c:pt>
                <c:pt idx="192">
                  <c:v>8</c:v>
                </c:pt>
                <c:pt idx="193">
                  <c:v>7.6</c:v>
                </c:pt>
                <c:pt idx="194">
                  <c:v>2.4</c:v>
                </c:pt>
                <c:pt idx="195">
                  <c:v>11.6</c:v>
                </c:pt>
                <c:pt idx="196">
                  <c:v>12.2</c:v>
                </c:pt>
                <c:pt idx="197">
                  <c:v>17.600000000000001</c:v>
                </c:pt>
                <c:pt idx="198">
                  <c:v>7.6</c:v>
                </c:pt>
                <c:pt idx="199">
                  <c:v>27.4</c:v>
                </c:pt>
                <c:pt idx="200">
                  <c:v>6.8</c:v>
                </c:pt>
                <c:pt idx="201">
                  <c:v>13.6</c:v>
                </c:pt>
                <c:pt idx="202">
                  <c:v>1.6</c:v>
                </c:pt>
                <c:pt idx="203">
                  <c:v>22.4</c:v>
                </c:pt>
                <c:pt idx="204">
                  <c:v>16.8</c:v>
                </c:pt>
                <c:pt idx="205">
                  <c:v>24.6</c:v>
                </c:pt>
                <c:pt idx="206">
                  <c:v>4.8</c:v>
                </c:pt>
                <c:pt idx="207">
                  <c:v>25</c:v>
                </c:pt>
                <c:pt idx="208">
                  <c:v>6.8</c:v>
                </c:pt>
                <c:pt idx="209">
                  <c:v>5.6</c:v>
                </c:pt>
                <c:pt idx="210">
                  <c:v>8.6</c:v>
                </c:pt>
                <c:pt idx="211">
                  <c:v>8.1999999999999993</c:v>
                </c:pt>
                <c:pt idx="212">
                  <c:v>9.8000000000000007</c:v>
                </c:pt>
                <c:pt idx="213">
                  <c:v>8.6</c:v>
                </c:pt>
                <c:pt idx="214">
                  <c:v>14.2</c:v>
                </c:pt>
                <c:pt idx="215">
                  <c:v>9.1999999999999993</c:v>
                </c:pt>
                <c:pt idx="216">
                  <c:v>17.600000000000001</c:v>
                </c:pt>
                <c:pt idx="217">
                  <c:v>10</c:v>
                </c:pt>
                <c:pt idx="218">
                  <c:v>4.5999999999999996</c:v>
                </c:pt>
                <c:pt idx="219">
                  <c:v>1.2</c:v>
                </c:pt>
                <c:pt idx="220">
                  <c:v>4.2</c:v>
                </c:pt>
                <c:pt idx="221">
                  <c:v>6.2</c:v>
                </c:pt>
                <c:pt idx="222">
                  <c:v>10.4</c:v>
                </c:pt>
                <c:pt idx="223">
                  <c:v>15.4</c:v>
                </c:pt>
                <c:pt idx="224">
                  <c:v>1</c:v>
                </c:pt>
                <c:pt idx="225">
                  <c:v>4.4000000000000004</c:v>
                </c:pt>
                <c:pt idx="226">
                  <c:v>3</c:v>
                </c:pt>
                <c:pt idx="227">
                  <c:v>17.399999999999999</c:v>
                </c:pt>
                <c:pt idx="228">
                  <c:v>2.2000000000000002</c:v>
                </c:pt>
                <c:pt idx="229">
                  <c:v>10.6</c:v>
                </c:pt>
                <c:pt idx="230">
                  <c:v>17.8</c:v>
                </c:pt>
                <c:pt idx="231">
                  <c:v>2.8</c:v>
                </c:pt>
                <c:pt idx="232">
                  <c:v>13.2</c:v>
                </c:pt>
                <c:pt idx="233">
                  <c:v>11.4</c:v>
                </c:pt>
                <c:pt idx="234">
                  <c:v>5.4</c:v>
                </c:pt>
                <c:pt idx="235">
                  <c:v>12.6</c:v>
                </c:pt>
                <c:pt idx="236">
                  <c:v>4.4000000000000004</c:v>
                </c:pt>
                <c:pt idx="237">
                  <c:v>3.2</c:v>
                </c:pt>
                <c:pt idx="238">
                  <c:v>4.8</c:v>
                </c:pt>
                <c:pt idx="239">
                  <c:v>5</c:v>
                </c:pt>
                <c:pt idx="240">
                  <c:v>7.2</c:v>
                </c:pt>
                <c:pt idx="241">
                  <c:v>4.8</c:v>
                </c:pt>
                <c:pt idx="242">
                  <c:v>2.8</c:v>
                </c:pt>
                <c:pt idx="243">
                  <c:v>6.6</c:v>
                </c:pt>
                <c:pt idx="244">
                  <c:v>13.4</c:v>
                </c:pt>
                <c:pt idx="245">
                  <c:v>26</c:v>
                </c:pt>
                <c:pt idx="246">
                  <c:v>8.8000000000000007</c:v>
                </c:pt>
                <c:pt idx="247">
                  <c:v>12.8</c:v>
                </c:pt>
                <c:pt idx="248">
                  <c:v>8</c:v>
                </c:pt>
                <c:pt idx="249">
                  <c:v>6</c:v>
                </c:pt>
                <c:pt idx="250">
                  <c:v>5.2</c:v>
                </c:pt>
                <c:pt idx="251">
                  <c:v>2.6</c:v>
                </c:pt>
                <c:pt idx="252">
                  <c:v>11.6</c:v>
                </c:pt>
                <c:pt idx="253">
                  <c:v>8.4</c:v>
                </c:pt>
                <c:pt idx="254">
                  <c:v>10.4</c:v>
                </c:pt>
                <c:pt idx="255">
                  <c:v>8.1999999999999993</c:v>
                </c:pt>
                <c:pt idx="256">
                  <c:v>13.8</c:v>
                </c:pt>
                <c:pt idx="257">
                  <c:v>8</c:v>
                </c:pt>
                <c:pt idx="258">
                  <c:v>14.2</c:v>
                </c:pt>
                <c:pt idx="259">
                  <c:v>7.4</c:v>
                </c:pt>
                <c:pt idx="260">
                  <c:v>4</c:v>
                </c:pt>
                <c:pt idx="261">
                  <c:v>6.4</c:v>
                </c:pt>
                <c:pt idx="262">
                  <c:v>1</c:v>
                </c:pt>
                <c:pt idx="263">
                  <c:v>9</c:v>
                </c:pt>
                <c:pt idx="264">
                  <c:v>8.1999999999999993</c:v>
                </c:pt>
                <c:pt idx="265">
                  <c:v>6.8</c:v>
                </c:pt>
                <c:pt idx="266">
                  <c:v>3.6</c:v>
                </c:pt>
                <c:pt idx="267">
                  <c:v>1.4</c:v>
                </c:pt>
                <c:pt idx="268">
                  <c:v>8.6</c:v>
                </c:pt>
                <c:pt idx="269">
                  <c:v>3.6</c:v>
                </c:pt>
                <c:pt idx="270">
                  <c:v>9.1999999999999993</c:v>
                </c:pt>
                <c:pt idx="271">
                  <c:v>9.8000000000000007</c:v>
                </c:pt>
                <c:pt idx="272">
                  <c:v>20.8</c:v>
                </c:pt>
                <c:pt idx="273">
                  <c:v>3.6</c:v>
                </c:pt>
                <c:pt idx="274">
                  <c:v>1.2</c:v>
                </c:pt>
                <c:pt idx="275">
                  <c:v>13.8</c:v>
                </c:pt>
                <c:pt idx="276">
                  <c:v>18.8</c:v>
                </c:pt>
                <c:pt idx="277">
                  <c:v>5.4</c:v>
                </c:pt>
                <c:pt idx="278">
                  <c:v>4.8</c:v>
                </c:pt>
                <c:pt idx="279">
                  <c:v>5</c:v>
                </c:pt>
              </c:numCache>
            </c:numRef>
          </c:xVal>
          <c:yVal>
            <c:numRef>
              <c:f>'UrbSuburb Arterial Ints'!$CL$5:$CL$284</c:f>
              <c:numCache>
                <c:formatCode>0.00</c:formatCode>
                <c:ptCount val="280"/>
                <c:pt idx="0">
                  <c:v>24.786511262154395</c:v>
                </c:pt>
                <c:pt idx="1">
                  <c:v>5.8888017814426892</c:v>
                </c:pt>
                <c:pt idx="2">
                  <c:v>14.112408947252769</c:v>
                </c:pt>
                <c:pt idx="3">
                  <c:v>8.6387885381464535</c:v>
                </c:pt>
                <c:pt idx="4">
                  <c:v>5.926584921695933</c:v>
                </c:pt>
                <c:pt idx="5">
                  <c:v>4.994325559399277</c:v>
                </c:pt>
                <c:pt idx="6">
                  <c:v>22.468724040518303</c:v>
                </c:pt>
                <c:pt idx="7">
                  <c:v>9.1926359366630788</c:v>
                </c:pt>
                <c:pt idx="8">
                  <c:v>19.897999040097915</c:v>
                </c:pt>
                <c:pt idx="9">
                  <c:v>19.261260702835322</c:v>
                </c:pt>
                <c:pt idx="10">
                  <c:v>5.4200407313177914</c:v>
                </c:pt>
                <c:pt idx="11">
                  <c:v>14.900881214301766</c:v>
                </c:pt>
                <c:pt idx="12">
                  <c:v>11.383728251493075</c:v>
                </c:pt>
                <c:pt idx="13">
                  <c:v>10.029873174522496</c:v>
                </c:pt>
                <c:pt idx="14">
                  <c:v>20.058910062696874</c:v>
                </c:pt>
                <c:pt idx="15">
                  <c:v>10.511801239082477</c:v>
                </c:pt>
                <c:pt idx="16">
                  <c:v>8.5210443095627024</c:v>
                </c:pt>
                <c:pt idx="17">
                  <c:v>4.0784986085295438</c:v>
                </c:pt>
                <c:pt idx="18">
                  <c:v>12.145780929482305</c:v>
                </c:pt>
                <c:pt idx="19">
                  <c:v>22.03587528469675</c:v>
                </c:pt>
                <c:pt idx="20">
                  <c:v>31.021748349937106</c:v>
                </c:pt>
                <c:pt idx="21">
                  <c:v>20.994235891369449</c:v>
                </c:pt>
                <c:pt idx="22">
                  <c:v>11.273317934789294</c:v>
                </c:pt>
                <c:pt idx="23">
                  <c:v>6.8025875331875367</c:v>
                </c:pt>
                <c:pt idx="24">
                  <c:v>9.1463226921945786</c:v>
                </c:pt>
                <c:pt idx="25">
                  <c:v>19.858696476501429</c:v>
                </c:pt>
                <c:pt idx="26">
                  <c:v>19.791128346109208</c:v>
                </c:pt>
                <c:pt idx="27">
                  <c:v>10.576785367314683</c:v>
                </c:pt>
                <c:pt idx="28">
                  <c:v>33.160466922258088</c:v>
                </c:pt>
                <c:pt idx="29">
                  <c:v>13.265007705625333</c:v>
                </c:pt>
                <c:pt idx="30">
                  <c:v>14.118698059313108</c:v>
                </c:pt>
                <c:pt idx="31">
                  <c:v>5.1723049319390455</c:v>
                </c:pt>
                <c:pt idx="32">
                  <c:v>17.627764358759709</c:v>
                </c:pt>
                <c:pt idx="33">
                  <c:v>3.9499160257988208</c:v>
                </c:pt>
                <c:pt idx="34">
                  <c:v>7.325359040954929</c:v>
                </c:pt>
                <c:pt idx="35">
                  <c:v>3.9970939710190763</c:v>
                </c:pt>
                <c:pt idx="36">
                  <c:v>7.9331811082766759</c:v>
                </c:pt>
                <c:pt idx="37">
                  <c:v>9.1443132238392018</c:v>
                </c:pt>
                <c:pt idx="38">
                  <c:v>12.626158999449832</c:v>
                </c:pt>
                <c:pt idx="39">
                  <c:v>8.1026708263763716</c:v>
                </c:pt>
                <c:pt idx="40">
                  <c:v>9.5897857145628258</c:v>
                </c:pt>
                <c:pt idx="41">
                  <c:v>8.0046257881786609</c:v>
                </c:pt>
                <c:pt idx="42">
                  <c:v>4.3627216312951287</c:v>
                </c:pt>
                <c:pt idx="43">
                  <c:v>3.7236288348646789</c:v>
                </c:pt>
                <c:pt idx="44">
                  <c:v>27.650142996359044</c:v>
                </c:pt>
                <c:pt idx="45">
                  <c:v>9.2198055305229349</c:v>
                </c:pt>
                <c:pt idx="46">
                  <c:v>8.668081405906424</c:v>
                </c:pt>
                <c:pt idx="47">
                  <c:v>8.2976203516930198</c:v>
                </c:pt>
                <c:pt idx="48">
                  <c:v>4.033675386653953</c:v>
                </c:pt>
                <c:pt idx="49">
                  <c:v>7.7178002344531311</c:v>
                </c:pt>
                <c:pt idx="50">
                  <c:v>8.8646557165725444</c:v>
                </c:pt>
                <c:pt idx="51">
                  <c:v>2.7746060212917492</c:v>
                </c:pt>
                <c:pt idx="52">
                  <c:v>12.590881129654147</c:v>
                </c:pt>
                <c:pt idx="53">
                  <c:v>14.667981463965187</c:v>
                </c:pt>
                <c:pt idx="54">
                  <c:v>12.455347532106138</c:v>
                </c:pt>
                <c:pt idx="55">
                  <c:v>24.429195428647798</c:v>
                </c:pt>
                <c:pt idx="56">
                  <c:v>7.4071556447813744</c:v>
                </c:pt>
                <c:pt idx="57">
                  <c:v>5.0466645825526806</c:v>
                </c:pt>
                <c:pt idx="58">
                  <c:v>12.655605854388115</c:v>
                </c:pt>
                <c:pt idx="59">
                  <c:v>5.6681825394996848</c:v>
                </c:pt>
                <c:pt idx="60">
                  <c:v>2.9143416221181377</c:v>
                </c:pt>
                <c:pt idx="61">
                  <c:v>8.0016183410758135</c:v>
                </c:pt>
                <c:pt idx="62">
                  <c:v>5.5368482866378192</c:v>
                </c:pt>
                <c:pt idx="63">
                  <c:v>4.5416312850694363</c:v>
                </c:pt>
                <c:pt idx="64">
                  <c:v>23.271847687029293</c:v>
                </c:pt>
                <c:pt idx="65">
                  <c:v>2.1304948276643048</c:v>
                </c:pt>
                <c:pt idx="66">
                  <c:v>17.698229958083935</c:v>
                </c:pt>
                <c:pt idx="67">
                  <c:v>3.4041543105644698</c:v>
                </c:pt>
                <c:pt idx="68">
                  <c:v>3.4235185653177505</c:v>
                </c:pt>
                <c:pt idx="69">
                  <c:v>10.640015369986122</c:v>
                </c:pt>
                <c:pt idx="70">
                  <c:v>2.9690333590946145</c:v>
                </c:pt>
                <c:pt idx="71">
                  <c:v>4.1661646245046811</c:v>
                </c:pt>
                <c:pt idx="72">
                  <c:v>6.8749355636933887</c:v>
                </c:pt>
                <c:pt idx="73">
                  <c:v>6.1438320180360799</c:v>
                </c:pt>
                <c:pt idx="74">
                  <c:v>6.0880260185086259</c:v>
                </c:pt>
                <c:pt idx="75">
                  <c:v>8.247651221513312</c:v>
                </c:pt>
                <c:pt idx="76">
                  <c:v>4.4446258205680902</c:v>
                </c:pt>
                <c:pt idx="77">
                  <c:v>19.438669976647937</c:v>
                </c:pt>
                <c:pt idx="78">
                  <c:v>4.9755216187419729</c:v>
                </c:pt>
                <c:pt idx="79">
                  <c:v>2.8123579261337031</c:v>
                </c:pt>
                <c:pt idx="80">
                  <c:v>4.865319976609114</c:v>
                </c:pt>
                <c:pt idx="81">
                  <c:v>12.266300843196088</c:v>
                </c:pt>
                <c:pt idx="82">
                  <c:v>6.668740274006268</c:v>
                </c:pt>
                <c:pt idx="83">
                  <c:v>10.654504367977575</c:v>
                </c:pt>
                <c:pt idx="84">
                  <c:v>11.449820039996585</c:v>
                </c:pt>
                <c:pt idx="85">
                  <c:v>4.0817961958468683</c:v>
                </c:pt>
                <c:pt idx="86">
                  <c:v>7.3399714494801014</c:v>
                </c:pt>
                <c:pt idx="87">
                  <c:v>5.4819673915246501</c:v>
                </c:pt>
                <c:pt idx="88">
                  <c:v>5.1757181549233193</c:v>
                </c:pt>
                <c:pt idx="89">
                  <c:v>6.358162935472488</c:v>
                </c:pt>
                <c:pt idx="90">
                  <c:v>4.205400929451236</c:v>
                </c:pt>
                <c:pt idx="91">
                  <c:v>2.5419398495413201</c:v>
                </c:pt>
                <c:pt idx="92">
                  <c:v>2.2736564736271268</c:v>
                </c:pt>
                <c:pt idx="93">
                  <c:v>1.5815157194654117</c:v>
                </c:pt>
                <c:pt idx="94">
                  <c:v>8.0180113259034016</c:v>
                </c:pt>
                <c:pt idx="95">
                  <c:v>2.4704508792796385</c:v>
                </c:pt>
                <c:pt idx="96">
                  <c:v>4.2212936983706841</c:v>
                </c:pt>
                <c:pt idx="97">
                  <c:v>2.8794319430359532</c:v>
                </c:pt>
                <c:pt idx="98">
                  <c:v>7.4584790385701663</c:v>
                </c:pt>
                <c:pt idx="99">
                  <c:v>2.5651581911622574</c:v>
                </c:pt>
                <c:pt idx="100">
                  <c:v>2.6224754262075827</c:v>
                </c:pt>
                <c:pt idx="101">
                  <c:v>2.469066406542844</c:v>
                </c:pt>
                <c:pt idx="102">
                  <c:v>1.306141636679532</c:v>
                </c:pt>
                <c:pt idx="103">
                  <c:v>10.356348499638893</c:v>
                </c:pt>
                <c:pt idx="104">
                  <c:v>2.7920916217850049</c:v>
                </c:pt>
                <c:pt idx="105">
                  <c:v>11.2144849091454</c:v>
                </c:pt>
                <c:pt idx="106">
                  <c:v>3.0920155201663468</c:v>
                </c:pt>
                <c:pt idx="107">
                  <c:v>4.938206551339464</c:v>
                </c:pt>
                <c:pt idx="108">
                  <c:v>1.4224804100894222</c:v>
                </c:pt>
                <c:pt idx="109">
                  <c:v>3.5673412663458719</c:v>
                </c:pt>
                <c:pt idx="110">
                  <c:v>1.2308595986302795</c:v>
                </c:pt>
                <c:pt idx="111">
                  <c:v>15.681749286589454</c:v>
                </c:pt>
                <c:pt idx="112">
                  <c:v>16.345559936208286</c:v>
                </c:pt>
                <c:pt idx="113">
                  <c:v>1.9075996967653144</c:v>
                </c:pt>
                <c:pt idx="114">
                  <c:v>6.4015343568232979</c:v>
                </c:pt>
                <c:pt idx="115">
                  <c:v>3.3471300180487389</c:v>
                </c:pt>
                <c:pt idx="116">
                  <c:v>3.6752483271610652</c:v>
                </c:pt>
                <c:pt idx="117">
                  <c:v>3.6131552632544008</c:v>
                </c:pt>
                <c:pt idx="118">
                  <c:v>2.7017657833598827</c:v>
                </c:pt>
                <c:pt idx="119">
                  <c:v>13.900482520667936</c:v>
                </c:pt>
                <c:pt idx="120">
                  <c:v>3.4319156093947449</c:v>
                </c:pt>
                <c:pt idx="121">
                  <c:v>9.6988238629401327</c:v>
                </c:pt>
                <c:pt idx="122">
                  <c:v>1.4725516049817025</c:v>
                </c:pt>
                <c:pt idx="123">
                  <c:v>5.9708057201447238</c:v>
                </c:pt>
                <c:pt idx="124">
                  <c:v>3.5977996539882988</c:v>
                </c:pt>
                <c:pt idx="125">
                  <c:v>24.186321944086355</c:v>
                </c:pt>
                <c:pt idx="126">
                  <c:v>5.9641352450287446</c:v>
                </c:pt>
                <c:pt idx="127">
                  <c:v>4.7682327294766624</c:v>
                </c:pt>
                <c:pt idx="128">
                  <c:v>2.5751753787053051</c:v>
                </c:pt>
                <c:pt idx="129">
                  <c:v>5.1601037151118012</c:v>
                </c:pt>
                <c:pt idx="130">
                  <c:v>9.3856562411402926</c:v>
                </c:pt>
                <c:pt idx="131">
                  <c:v>18.729914510786919</c:v>
                </c:pt>
                <c:pt idx="132">
                  <c:v>10.231844474881612</c:v>
                </c:pt>
                <c:pt idx="133">
                  <c:v>15.516374261672507</c:v>
                </c:pt>
                <c:pt idx="134">
                  <c:v>13.770180493001046</c:v>
                </c:pt>
                <c:pt idx="135">
                  <c:v>7.2745239548230982</c:v>
                </c:pt>
                <c:pt idx="136">
                  <c:v>9.2736854473027801</c:v>
                </c:pt>
                <c:pt idx="137">
                  <c:v>3.0132415191142572</c:v>
                </c:pt>
                <c:pt idx="138">
                  <c:v>13.065160736727819</c:v>
                </c:pt>
                <c:pt idx="139">
                  <c:v>11.661232200465356</c:v>
                </c:pt>
                <c:pt idx="140">
                  <c:v>12.135244321951959</c:v>
                </c:pt>
                <c:pt idx="141">
                  <c:v>7.3857501937766585</c:v>
                </c:pt>
                <c:pt idx="142">
                  <c:v>20.478172711036059</c:v>
                </c:pt>
                <c:pt idx="143">
                  <c:v>7.4416629524066806</c:v>
                </c:pt>
                <c:pt idx="144">
                  <c:v>8.4623981347874668</c:v>
                </c:pt>
                <c:pt idx="145">
                  <c:v>8.8307585526589865</c:v>
                </c:pt>
                <c:pt idx="146">
                  <c:v>7.0874616177330889</c:v>
                </c:pt>
                <c:pt idx="147">
                  <c:v>11.770656153967956</c:v>
                </c:pt>
                <c:pt idx="148">
                  <c:v>14.098315359552066</c:v>
                </c:pt>
                <c:pt idx="149">
                  <c:v>6.7776002642868729</c:v>
                </c:pt>
                <c:pt idx="150">
                  <c:v>27.240629796992614</c:v>
                </c:pt>
                <c:pt idx="151">
                  <c:v>9.7505041568137294</c:v>
                </c:pt>
                <c:pt idx="152">
                  <c:v>13.382628516764152</c:v>
                </c:pt>
                <c:pt idx="153">
                  <c:v>3.6315868905774393</c:v>
                </c:pt>
                <c:pt idx="154">
                  <c:v>3.8731919715972638</c:v>
                </c:pt>
                <c:pt idx="155">
                  <c:v>6.8603708554081706</c:v>
                </c:pt>
                <c:pt idx="156">
                  <c:v>11.51384681957258</c:v>
                </c:pt>
                <c:pt idx="157">
                  <c:v>14.38850832776912</c:v>
                </c:pt>
                <c:pt idx="158">
                  <c:v>19.39682694011659</c:v>
                </c:pt>
                <c:pt idx="159">
                  <c:v>5.2510055510711826</c:v>
                </c:pt>
                <c:pt idx="160">
                  <c:v>14.684287151025675</c:v>
                </c:pt>
                <c:pt idx="161">
                  <c:v>8.1126494762311996</c:v>
                </c:pt>
                <c:pt idx="162">
                  <c:v>18.020466811761786</c:v>
                </c:pt>
                <c:pt idx="163">
                  <c:v>18.226245486674575</c:v>
                </c:pt>
                <c:pt idx="164">
                  <c:v>20.493585683815589</c:v>
                </c:pt>
                <c:pt idx="165">
                  <c:v>34.790302384653231</c:v>
                </c:pt>
                <c:pt idx="166">
                  <c:v>2.7852798481897794</c:v>
                </c:pt>
                <c:pt idx="167">
                  <c:v>36.024069451023252</c:v>
                </c:pt>
                <c:pt idx="168">
                  <c:v>4.2414575780448001</c:v>
                </c:pt>
                <c:pt idx="169">
                  <c:v>9.525838394681422</c:v>
                </c:pt>
                <c:pt idx="170">
                  <c:v>10.209379113730176</c:v>
                </c:pt>
                <c:pt idx="171">
                  <c:v>14.518794514455285</c:v>
                </c:pt>
                <c:pt idx="172">
                  <c:v>22.973896284542867</c:v>
                </c:pt>
                <c:pt idx="173">
                  <c:v>6.2354212522169963</c:v>
                </c:pt>
                <c:pt idx="174">
                  <c:v>4.6439516536840513</c:v>
                </c:pt>
                <c:pt idx="175">
                  <c:v>21.748330457962563</c:v>
                </c:pt>
                <c:pt idx="176">
                  <c:v>4.1269115279686632</c:v>
                </c:pt>
                <c:pt idx="177">
                  <c:v>14.389626039760966</c:v>
                </c:pt>
                <c:pt idx="178">
                  <c:v>7.6350701425313661</c:v>
                </c:pt>
                <c:pt idx="179">
                  <c:v>3.3774895874000741</c:v>
                </c:pt>
                <c:pt idx="180">
                  <c:v>6.6294703258736458</c:v>
                </c:pt>
                <c:pt idx="181">
                  <c:v>20.875242353121259</c:v>
                </c:pt>
                <c:pt idx="182">
                  <c:v>4.9734009401047565</c:v>
                </c:pt>
                <c:pt idx="183">
                  <c:v>9.4367940859744035</c:v>
                </c:pt>
                <c:pt idx="184">
                  <c:v>6.3202449513858925</c:v>
                </c:pt>
                <c:pt idx="185">
                  <c:v>9.0368114305636471</c:v>
                </c:pt>
                <c:pt idx="186">
                  <c:v>18.96359845792983</c:v>
                </c:pt>
                <c:pt idx="187">
                  <c:v>3.2010707953690969</c:v>
                </c:pt>
                <c:pt idx="188">
                  <c:v>22.868164277719487</c:v>
                </c:pt>
                <c:pt idx="189">
                  <c:v>23.029998882069538</c:v>
                </c:pt>
                <c:pt idx="190">
                  <c:v>11.235232067908399</c:v>
                </c:pt>
                <c:pt idx="191">
                  <c:v>20.895903547663934</c:v>
                </c:pt>
                <c:pt idx="192">
                  <c:v>22.711754241524567</c:v>
                </c:pt>
                <c:pt idx="193">
                  <c:v>7.3521758712768941</c:v>
                </c:pt>
                <c:pt idx="194">
                  <c:v>3.9246674605538781</c:v>
                </c:pt>
                <c:pt idx="195">
                  <c:v>10.661488779131812</c:v>
                </c:pt>
                <c:pt idx="196">
                  <c:v>19.693319839556015</c:v>
                </c:pt>
                <c:pt idx="197">
                  <c:v>19.219860710807161</c:v>
                </c:pt>
                <c:pt idx="198">
                  <c:v>8.7063693686051415</c:v>
                </c:pt>
                <c:pt idx="199">
                  <c:v>28.776926925814326</c:v>
                </c:pt>
                <c:pt idx="200">
                  <c:v>7.9397341115407256</c:v>
                </c:pt>
                <c:pt idx="201">
                  <c:v>13.042306259420087</c:v>
                </c:pt>
                <c:pt idx="202">
                  <c:v>3.3329100141729469</c:v>
                </c:pt>
                <c:pt idx="203">
                  <c:v>12.075011666975632</c:v>
                </c:pt>
                <c:pt idx="204">
                  <c:v>18.234201545667563</c:v>
                </c:pt>
                <c:pt idx="205">
                  <c:v>26.601430766889763</c:v>
                </c:pt>
                <c:pt idx="206">
                  <c:v>6.3321316772840124</c:v>
                </c:pt>
                <c:pt idx="207">
                  <c:v>27.386894108269605</c:v>
                </c:pt>
                <c:pt idx="208">
                  <c:v>4.6190876444789213</c:v>
                </c:pt>
                <c:pt idx="209">
                  <c:v>10.952411859248169</c:v>
                </c:pt>
                <c:pt idx="210">
                  <c:v>16.504064808096928</c:v>
                </c:pt>
                <c:pt idx="211">
                  <c:v>11.089924339220239</c:v>
                </c:pt>
                <c:pt idx="212">
                  <c:v>9.3944024846010379</c:v>
                </c:pt>
                <c:pt idx="213">
                  <c:v>9.3898791089758014</c:v>
                </c:pt>
                <c:pt idx="214">
                  <c:v>9.7822710462088267</c:v>
                </c:pt>
                <c:pt idx="215">
                  <c:v>8.4355793328485262</c:v>
                </c:pt>
                <c:pt idx="216">
                  <c:v>16.263488058669953</c:v>
                </c:pt>
                <c:pt idx="217">
                  <c:v>29.705270296764034</c:v>
                </c:pt>
                <c:pt idx="218">
                  <c:v>14.705582121050302</c:v>
                </c:pt>
                <c:pt idx="219">
                  <c:v>2.5081744496557397</c:v>
                </c:pt>
                <c:pt idx="220">
                  <c:v>6.2857770905751069</c:v>
                </c:pt>
                <c:pt idx="221">
                  <c:v>8.7468082014139164</c:v>
                </c:pt>
                <c:pt idx="222">
                  <c:v>13.230990511497598</c:v>
                </c:pt>
                <c:pt idx="223">
                  <c:v>14.857829152155571</c:v>
                </c:pt>
                <c:pt idx="224">
                  <c:v>7.3885894821872</c:v>
                </c:pt>
                <c:pt idx="225">
                  <c:v>7.1533669013790657</c:v>
                </c:pt>
                <c:pt idx="226">
                  <c:v>9.2114745648807297</c:v>
                </c:pt>
                <c:pt idx="227">
                  <c:v>12.221252307444036</c:v>
                </c:pt>
                <c:pt idx="228">
                  <c:v>2.4918564694018799</c:v>
                </c:pt>
                <c:pt idx="229">
                  <c:v>7.8345340265435741</c:v>
                </c:pt>
                <c:pt idx="230">
                  <c:v>12.132246916353118</c:v>
                </c:pt>
                <c:pt idx="231">
                  <c:v>4.850330676799274</c:v>
                </c:pt>
                <c:pt idx="232">
                  <c:v>9.4219846323087744</c:v>
                </c:pt>
                <c:pt idx="233">
                  <c:v>22.804702276176535</c:v>
                </c:pt>
                <c:pt idx="234">
                  <c:v>8.228321100875613</c:v>
                </c:pt>
                <c:pt idx="235">
                  <c:v>13.977121148151138</c:v>
                </c:pt>
                <c:pt idx="236">
                  <c:v>7.0238055091843519</c:v>
                </c:pt>
                <c:pt idx="237">
                  <c:v>9.057044999831227</c:v>
                </c:pt>
                <c:pt idx="238">
                  <c:v>9.1135952144523422</c:v>
                </c:pt>
                <c:pt idx="239">
                  <c:v>11.434692426117676</c:v>
                </c:pt>
                <c:pt idx="240">
                  <c:v>14.548896858811819</c:v>
                </c:pt>
                <c:pt idx="241">
                  <c:v>7.0747149510069303</c:v>
                </c:pt>
                <c:pt idx="242">
                  <c:v>6.271672802316191</c:v>
                </c:pt>
                <c:pt idx="243">
                  <c:v>10.006453775755038</c:v>
                </c:pt>
                <c:pt idx="244">
                  <c:v>19.035462269203997</c:v>
                </c:pt>
                <c:pt idx="245">
                  <c:v>29.661622340159163</c:v>
                </c:pt>
                <c:pt idx="246">
                  <c:v>11.623111112315581</c:v>
                </c:pt>
                <c:pt idx="247">
                  <c:v>24.604351707126931</c:v>
                </c:pt>
                <c:pt idx="248">
                  <c:v>11.41053222072868</c:v>
                </c:pt>
                <c:pt idx="249">
                  <c:v>8.3419681080409838</c:v>
                </c:pt>
                <c:pt idx="250">
                  <c:v>9.7077265600641649</c:v>
                </c:pt>
                <c:pt idx="251">
                  <c:v>4.3848992805153859</c:v>
                </c:pt>
                <c:pt idx="252">
                  <c:v>22.365297464972677</c:v>
                </c:pt>
                <c:pt idx="253">
                  <c:v>20.458388986571556</c:v>
                </c:pt>
                <c:pt idx="254">
                  <c:v>16.262166423581753</c:v>
                </c:pt>
                <c:pt idx="255">
                  <c:v>13.469039254250664</c:v>
                </c:pt>
                <c:pt idx="256">
                  <c:v>16.133718390397547</c:v>
                </c:pt>
                <c:pt idx="257">
                  <c:v>7.7356275497487959</c:v>
                </c:pt>
                <c:pt idx="258">
                  <c:v>21.660820019004255</c:v>
                </c:pt>
                <c:pt idx="259">
                  <c:v>9.2856320164150095</c:v>
                </c:pt>
                <c:pt idx="260">
                  <c:v>10.357330819072866</c:v>
                </c:pt>
                <c:pt idx="261">
                  <c:v>9.0418100325857047</c:v>
                </c:pt>
                <c:pt idx="262">
                  <c:v>8.1364172211707757</c:v>
                </c:pt>
                <c:pt idx="263">
                  <c:v>11.151928381855148</c:v>
                </c:pt>
                <c:pt idx="264">
                  <c:v>11.96801110814472</c:v>
                </c:pt>
                <c:pt idx="265">
                  <c:v>6.300760568370146</c:v>
                </c:pt>
                <c:pt idx="266">
                  <c:v>10.112524319368108</c:v>
                </c:pt>
                <c:pt idx="267">
                  <c:v>5.8866855715590738</c:v>
                </c:pt>
                <c:pt idx="268">
                  <c:v>14.616360526656146</c:v>
                </c:pt>
                <c:pt idx="269">
                  <c:v>12.986569786874224</c:v>
                </c:pt>
                <c:pt idx="270">
                  <c:v>20.773477912693757</c:v>
                </c:pt>
                <c:pt idx="271">
                  <c:v>23.502224323252896</c:v>
                </c:pt>
                <c:pt idx="272">
                  <c:v>19.651551001324272</c:v>
                </c:pt>
                <c:pt idx="273">
                  <c:v>6.8139997374193042</c:v>
                </c:pt>
                <c:pt idx="274">
                  <c:v>4.267225409305146</c:v>
                </c:pt>
                <c:pt idx="275">
                  <c:v>9.7434799228025462</c:v>
                </c:pt>
                <c:pt idx="276">
                  <c:v>14.700897749684529</c:v>
                </c:pt>
                <c:pt idx="277">
                  <c:v>7.1088952465762629</c:v>
                </c:pt>
                <c:pt idx="278">
                  <c:v>5.0809160737816015</c:v>
                </c:pt>
                <c:pt idx="279">
                  <c:v>7.5307403926511141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DA24-4178-BD5C-8A5AABF374C3}"/>
            </c:ext>
          </c:extLst>
        </c:ser>
        <c:ser>
          <c:idx val="1"/>
          <c:order val="1"/>
          <c:tx>
            <c:v>HSM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2"/>
            <c:spPr>
              <a:solidFill>
                <a:schemeClr val="accent2"/>
              </a:solidFill>
              <a:ln w="3175">
                <a:solidFill>
                  <a:schemeClr val="accent2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2"/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0.30168887542903289"/>
                  <c:y val="0.2599586160054968"/>
                </c:manualLayout>
              </c:layout>
              <c:numFmt formatCode="General" sourceLinked="0"/>
              <c:spPr>
                <a:noFill/>
                <a:ln>
                  <a:solidFill>
                    <a:schemeClr val="accent2"/>
                  </a:solidFill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'UrbSuburb Arterial Ints'!$CI$5:$CI$284</c:f>
              <c:numCache>
                <c:formatCode>0.00</c:formatCode>
                <c:ptCount val="280"/>
                <c:pt idx="0">
                  <c:v>32.6</c:v>
                </c:pt>
                <c:pt idx="1">
                  <c:v>5.6</c:v>
                </c:pt>
                <c:pt idx="2">
                  <c:v>8</c:v>
                </c:pt>
                <c:pt idx="3">
                  <c:v>10.8</c:v>
                </c:pt>
                <c:pt idx="4">
                  <c:v>4.8</c:v>
                </c:pt>
                <c:pt idx="5">
                  <c:v>2.8</c:v>
                </c:pt>
                <c:pt idx="6">
                  <c:v>22.8</c:v>
                </c:pt>
                <c:pt idx="7">
                  <c:v>8.4</c:v>
                </c:pt>
                <c:pt idx="8">
                  <c:v>21</c:v>
                </c:pt>
                <c:pt idx="9">
                  <c:v>16.8</c:v>
                </c:pt>
                <c:pt idx="10">
                  <c:v>4</c:v>
                </c:pt>
                <c:pt idx="11">
                  <c:v>12.8</c:v>
                </c:pt>
                <c:pt idx="12">
                  <c:v>13</c:v>
                </c:pt>
                <c:pt idx="13">
                  <c:v>8.4</c:v>
                </c:pt>
                <c:pt idx="14">
                  <c:v>22</c:v>
                </c:pt>
                <c:pt idx="15">
                  <c:v>12.8</c:v>
                </c:pt>
                <c:pt idx="16">
                  <c:v>9.6</c:v>
                </c:pt>
                <c:pt idx="17">
                  <c:v>1.6</c:v>
                </c:pt>
                <c:pt idx="18">
                  <c:v>7</c:v>
                </c:pt>
                <c:pt idx="19">
                  <c:v>39.6</c:v>
                </c:pt>
                <c:pt idx="20">
                  <c:v>31.2</c:v>
                </c:pt>
                <c:pt idx="21">
                  <c:v>16.600000000000001</c:v>
                </c:pt>
                <c:pt idx="22">
                  <c:v>14.2</c:v>
                </c:pt>
                <c:pt idx="23">
                  <c:v>11.2</c:v>
                </c:pt>
                <c:pt idx="24">
                  <c:v>7.8</c:v>
                </c:pt>
                <c:pt idx="25">
                  <c:v>30</c:v>
                </c:pt>
                <c:pt idx="26">
                  <c:v>23</c:v>
                </c:pt>
                <c:pt idx="27">
                  <c:v>14.6</c:v>
                </c:pt>
                <c:pt idx="28">
                  <c:v>53</c:v>
                </c:pt>
                <c:pt idx="29">
                  <c:v>18.2</c:v>
                </c:pt>
                <c:pt idx="30">
                  <c:v>23.2</c:v>
                </c:pt>
                <c:pt idx="31">
                  <c:v>1.6</c:v>
                </c:pt>
                <c:pt idx="32">
                  <c:v>38</c:v>
                </c:pt>
                <c:pt idx="33">
                  <c:v>3.4</c:v>
                </c:pt>
                <c:pt idx="34">
                  <c:v>6</c:v>
                </c:pt>
                <c:pt idx="35">
                  <c:v>9</c:v>
                </c:pt>
                <c:pt idx="36">
                  <c:v>12.2</c:v>
                </c:pt>
                <c:pt idx="37">
                  <c:v>10</c:v>
                </c:pt>
                <c:pt idx="38">
                  <c:v>14</c:v>
                </c:pt>
                <c:pt idx="39">
                  <c:v>13.2</c:v>
                </c:pt>
                <c:pt idx="40">
                  <c:v>9.8000000000000007</c:v>
                </c:pt>
                <c:pt idx="41">
                  <c:v>5.4</c:v>
                </c:pt>
                <c:pt idx="42">
                  <c:v>2.6</c:v>
                </c:pt>
                <c:pt idx="43">
                  <c:v>5.8</c:v>
                </c:pt>
                <c:pt idx="44">
                  <c:v>25.4</c:v>
                </c:pt>
                <c:pt idx="45">
                  <c:v>11</c:v>
                </c:pt>
                <c:pt idx="46">
                  <c:v>13.8</c:v>
                </c:pt>
                <c:pt idx="47">
                  <c:v>11.4</c:v>
                </c:pt>
                <c:pt idx="48">
                  <c:v>4.8</c:v>
                </c:pt>
                <c:pt idx="49">
                  <c:v>12.4</c:v>
                </c:pt>
                <c:pt idx="50">
                  <c:v>6.8</c:v>
                </c:pt>
                <c:pt idx="51">
                  <c:v>2.6</c:v>
                </c:pt>
                <c:pt idx="52">
                  <c:v>15.2</c:v>
                </c:pt>
                <c:pt idx="53">
                  <c:v>31.2</c:v>
                </c:pt>
                <c:pt idx="54">
                  <c:v>11.8</c:v>
                </c:pt>
                <c:pt idx="55">
                  <c:v>32.799999999999997</c:v>
                </c:pt>
                <c:pt idx="56">
                  <c:v>6.6</c:v>
                </c:pt>
                <c:pt idx="57">
                  <c:v>8.8000000000000007</c:v>
                </c:pt>
                <c:pt idx="58">
                  <c:v>17</c:v>
                </c:pt>
                <c:pt idx="59">
                  <c:v>6.6</c:v>
                </c:pt>
                <c:pt idx="60">
                  <c:v>7</c:v>
                </c:pt>
                <c:pt idx="61">
                  <c:v>6.8</c:v>
                </c:pt>
                <c:pt idx="62">
                  <c:v>9.6</c:v>
                </c:pt>
                <c:pt idx="63">
                  <c:v>11.2</c:v>
                </c:pt>
                <c:pt idx="64">
                  <c:v>38.200000000000003</c:v>
                </c:pt>
                <c:pt idx="65">
                  <c:v>1.2</c:v>
                </c:pt>
                <c:pt idx="66">
                  <c:v>14</c:v>
                </c:pt>
                <c:pt idx="67">
                  <c:v>2.6</c:v>
                </c:pt>
                <c:pt idx="68">
                  <c:v>2.6</c:v>
                </c:pt>
                <c:pt idx="69">
                  <c:v>10.8</c:v>
                </c:pt>
                <c:pt idx="70">
                  <c:v>2.8</c:v>
                </c:pt>
                <c:pt idx="71">
                  <c:v>1.8</c:v>
                </c:pt>
                <c:pt idx="72">
                  <c:v>16.2</c:v>
                </c:pt>
                <c:pt idx="73">
                  <c:v>17</c:v>
                </c:pt>
                <c:pt idx="74">
                  <c:v>2.8</c:v>
                </c:pt>
                <c:pt idx="75">
                  <c:v>11.6</c:v>
                </c:pt>
                <c:pt idx="76">
                  <c:v>9.8000000000000007</c:v>
                </c:pt>
                <c:pt idx="77">
                  <c:v>20.8</c:v>
                </c:pt>
                <c:pt idx="78">
                  <c:v>6.6</c:v>
                </c:pt>
                <c:pt idx="79">
                  <c:v>9</c:v>
                </c:pt>
                <c:pt idx="80">
                  <c:v>13.8</c:v>
                </c:pt>
                <c:pt idx="81">
                  <c:v>17.2</c:v>
                </c:pt>
                <c:pt idx="82">
                  <c:v>7.6</c:v>
                </c:pt>
                <c:pt idx="83">
                  <c:v>11.4</c:v>
                </c:pt>
                <c:pt idx="84">
                  <c:v>14.8</c:v>
                </c:pt>
                <c:pt idx="85">
                  <c:v>1.8</c:v>
                </c:pt>
                <c:pt idx="86">
                  <c:v>10.8</c:v>
                </c:pt>
                <c:pt idx="87">
                  <c:v>8</c:v>
                </c:pt>
                <c:pt idx="88">
                  <c:v>10.199999999999999</c:v>
                </c:pt>
                <c:pt idx="89">
                  <c:v>10.8</c:v>
                </c:pt>
                <c:pt idx="90">
                  <c:v>3.6</c:v>
                </c:pt>
                <c:pt idx="91">
                  <c:v>4</c:v>
                </c:pt>
                <c:pt idx="92">
                  <c:v>2.4</c:v>
                </c:pt>
                <c:pt idx="93">
                  <c:v>8</c:v>
                </c:pt>
                <c:pt idx="94">
                  <c:v>8.1999999999999993</c:v>
                </c:pt>
                <c:pt idx="95">
                  <c:v>3.4</c:v>
                </c:pt>
                <c:pt idx="96">
                  <c:v>5.8</c:v>
                </c:pt>
                <c:pt idx="97">
                  <c:v>8.6</c:v>
                </c:pt>
                <c:pt idx="98">
                  <c:v>15.8</c:v>
                </c:pt>
                <c:pt idx="99">
                  <c:v>6.6</c:v>
                </c:pt>
                <c:pt idx="100">
                  <c:v>7.6</c:v>
                </c:pt>
                <c:pt idx="101">
                  <c:v>5.2</c:v>
                </c:pt>
                <c:pt idx="102">
                  <c:v>3.8</c:v>
                </c:pt>
                <c:pt idx="103">
                  <c:v>9.6</c:v>
                </c:pt>
                <c:pt idx="104">
                  <c:v>0.8</c:v>
                </c:pt>
                <c:pt idx="105">
                  <c:v>11.2</c:v>
                </c:pt>
                <c:pt idx="106">
                  <c:v>4.8</c:v>
                </c:pt>
                <c:pt idx="107">
                  <c:v>5.8</c:v>
                </c:pt>
                <c:pt idx="108">
                  <c:v>5.2</c:v>
                </c:pt>
                <c:pt idx="109">
                  <c:v>7.4</c:v>
                </c:pt>
                <c:pt idx="110">
                  <c:v>3.6</c:v>
                </c:pt>
                <c:pt idx="111">
                  <c:v>18.399999999999999</c:v>
                </c:pt>
                <c:pt idx="112">
                  <c:v>21.4</c:v>
                </c:pt>
                <c:pt idx="113">
                  <c:v>4</c:v>
                </c:pt>
                <c:pt idx="114">
                  <c:v>5.8</c:v>
                </c:pt>
                <c:pt idx="115">
                  <c:v>2.4</c:v>
                </c:pt>
                <c:pt idx="116">
                  <c:v>1.8</c:v>
                </c:pt>
                <c:pt idx="117">
                  <c:v>8.4</c:v>
                </c:pt>
                <c:pt idx="118">
                  <c:v>3</c:v>
                </c:pt>
                <c:pt idx="119">
                  <c:v>13.8</c:v>
                </c:pt>
                <c:pt idx="120">
                  <c:v>4</c:v>
                </c:pt>
                <c:pt idx="121">
                  <c:v>6.6</c:v>
                </c:pt>
                <c:pt idx="122">
                  <c:v>1.2</c:v>
                </c:pt>
                <c:pt idx="123">
                  <c:v>9.6</c:v>
                </c:pt>
                <c:pt idx="124">
                  <c:v>9.6</c:v>
                </c:pt>
                <c:pt idx="125">
                  <c:v>25.2</c:v>
                </c:pt>
                <c:pt idx="126">
                  <c:v>4</c:v>
                </c:pt>
                <c:pt idx="127">
                  <c:v>5.6</c:v>
                </c:pt>
                <c:pt idx="128">
                  <c:v>2.8</c:v>
                </c:pt>
                <c:pt idx="129">
                  <c:v>10.4</c:v>
                </c:pt>
                <c:pt idx="130">
                  <c:v>10</c:v>
                </c:pt>
                <c:pt idx="131">
                  <c:v>15.2</c:v>
                </c:pt>
                <c:pt idx="132">
                  <c:v>13.4</c:v>
                </c:pt>
                <c:pt idx="133">
                  <c:v>14.6</c:v>
                </c:pt>
                <c:pt idx="134">
                  <c:v>9.6</c:v>
                </c:pt>
                <c:pt idx="135">
                  <c:v>5.8</c:v>
                </c:pt>
                <c:pt idx="136">
                  <c:v>8.4</c:v>
                </c:pt>
                <c:pt idx="137">
                  <c:v>3.6</c:v>
                </c:pt>
                <c:pt idx="138">
                  <c:v>12.4</c:v>
                </c:pt>
                <c:pt idx="139">
                  <c:v>12.2</c:v>
                </c:pt>
                <c:pt idx="140">
                  <c:v>14.2</c:v>
                </c:pt>
                <c:pt idx="141">
                  <c:v>11.8</c:v>
                </c:pt>
                <c:pt idx="142">
                  <c:v>18.600000000000001</c:v>
                </c:pt>
                <c:pt idx="143">
                  <c:v>5</c:v>
                </c:pt>
                <c:pt idx="144">
                  <c:v>12.4</c:v>
                </c:pt>
                <c:pt idx="145">
                  <c:v>14</c:v>
                </c:pt>
                <c:pt idx="146">
                  <c:v>7.8</c:v>
                </c:pt>
                <c:pt idx="147">
                  <c:v>11</c:v>
                </c:pt>
                <c:pt idx="148">
                  <c:v>20.399999999999999</c:v>
                </c:pt>
                <c:pt idx="149">
                  <c:v>3.6</c:v>
                </c:pt>
                <c:pt idx="150">
                  <c:v>40.200000000000003</c:v>
                </c:pt>
                <c:pt idx="151">
                  <c:v>7.2</c:v>
                </c:pt>
                <c:pt idx="152">
                  <c:v>10.8</c:v>
                </c:pt>
                <c:pt idx="153">
                  <c:v>5.2</c:v>
                </c:pt>
                <c:pt idx="154">
                  <c:v>6.6</c:v>
                </c:pt>
                <c:pt idx="155">
                  <c:v>13.4</c:v>
                </c:pt>
                <c:pt idx="156">
                  <c:v>4.5999999999999996</c:v>
                </c:pt>
                <c:pt idx="157">
                  <c:v>12.2</c:v>
                </c:pt>
                <c:pt idx="158">
                  <c:v>19.399999999999999</c:v>
                </c:pt>
                <c:pt idx="159">
                  <c:v>3.8</c:v>
                </c:pt>
                <c:pt idx="160">
                  <c:v>21.2</c:v>
                </c:pt>
                <c:pt idx="161">
                  <c:v>7.8</c:v>
                </c:pt>
                <c:pt idx="162">
                  <c:v>30.6</c:v>
                </c:pt>
                <c:pt idx="163">
                  <c:v>17.8</c:v>
                </c:pt>
                <c:pt idx="164">
                  <c:v>32</c:v>
                </c:pt>
                <c:pt idx="165">
                  <c:v>54.2</c:v>
                </c:pt>
                <c:pt idx="166">
                  <c:v>2.2000000000000002</c:v>
                </c:pt>
                <c:pt idx="167">
                  <c:v>46.4</c:v>
                </c:pt>
                <c:pt idx="168">
                  <c:v>6.8</c:v>
                </c:pt>
                <c:pt idx="169">
                  <c:v>6.2</c:v>
                </c:pt>
                <c:pt idx="170">
                  <c:v>7.2</c:v>
                </c:pt>
                <c:pt idx="171">
                  <c:v>16.8</c:v>
                </c:pt>
                <c:pt idx="172">
                  <c:v>27.4</c:v>
                </c:pt>
                <c:pt idx="173">
                  <c:v>3</c:v>
                </c:pt>
                <c:pt idx="174">
                  <c:v>4.4000000000000004</c:v>
                </c:pt>
                <c:pt idx="175">
                  <c:v>23.8</c:v>
                </c:pt>
                <c:pt idx="176">
                  <c:v>1.8</c:v>
                </c:pt>
                <c:pt idx="177">
                  <c:v>12</c:v>
                </c:pt>
                <c:pt idx="178">
                  <c:v>5.8</c:v>
                </c:pt>
                <c:pt idx="179">
                  <c:v>2</c:v>
                </c:pt>
                <c:pt idx="180">
                  <c:v>11.4</c:v>
                </c:pt>
                <c:pt idx="181">
                  <c:v>11.8</c:v>
                </c:pt>
                <c:pt idx="182">
                  <c:v>1.8</c:v>
                </c:pt>
                <c:pt idx="183">
                  <c:v>5.4</c:v>
                </c:pt>
                <c:pt idx="184">
                  <c:v>6.2</c:v>
                </c:pt>
                <c:pt idx="185">
                  <c:v>17.600000000000001</c:v>
                </c:pt>
                <c:pt idx="186">
                  <c:v>14.4</c:v>
                </c:pt>
                <c:pt idx="187">
                  <c:v>2.6</c:v>
                </c:pt>
                <c:pt idx="188">
                  <c:v>25.8</c:v>
                </c:pt>
                <c:pt idx="189">
                  <c:v>16.600000000000001</c:v>
                </c:pt>
                <c:pt idx="190">
                  <c:v>8.8000000000000007</c:v>
                </c:pt>
                <c:pt idx="191">
                  <c:v>16.399999999999999</c:v>
                </c:pt>
                <c:pt idx="192">
                  <c:v>8</c:v>
                </c:pt>
                <c:pt idx="193">
                  <c:v>7.6</c:v>
                </c:pt>
                <c:pt idx="194">
                  <c:v>2.4</c:v>
                </c:pt>
                <c:pt idx="195">
                  <c:v>11.6</c:v>
                </c:pt>
                <c:pt idx="196">
                  <c:v>12.2</c:v>
                </c:pt>
                <c:pt idx="197">
                  <c:v>17.600000000000001</c:v>
                </c:pt>
                <c:pt idx="198">
                  <c:v>7.6</c:v>
                </c:pt>
                <c:pt idx="199">
                  <c:v>27.4</c:v>
                </c:pt>
                <c:pt idx="200">
                  <c:v>6.8</c:v>
                </c:pt>
                <c:pt idx="201">
                  <c:v>13.6</c:v>
                </c:pt>
                <c:pt idx="202">
                  <c:v>1.6</c:v>
                </c:pt>
                <c:pt idx="203">
                  <c:v>22.4</c:v>
                </c:pt>
                <c:pt idx="204">
                  <c:v>16.8</c:v>
                </c:pt>
                <c:pt idx="205">
                  <c:v>24.6</c:v>
                </c:pt>
                <c:pt idx="206">
                  <c:v>4.8</c:v>
                </c:pt>
                <c:pt idx="207">
                  <c:v>25</c:v>
                </c:pt>
                <c:pt idx="208">
                  <c:v>6.8</c:v>
                </c:pt>
                <c:pt idx="209">
                  <c:v>5.6</c:v>
                </c:pt>
                <c:pt idx="210">
                  <c:v>8.6</c:v>
                </c:pt>
                <c:pt idx="211">
                  <c:v>8.1999999999999993</c:v>
                </c:pt>
                <c:pt idx="212">
                  <c:v>9.8000000000000007</c:v>
                </c:pt>
                <c:pt idx="213">
                  <c:v>8.6</c:v>
                </c:pt>
                <c:pt idx="214">
                  <c:v>14.2</c:v>
                </c:pt>
                <c:pt idx="215">
                  <c:v>9.1999999999999993</c:v>
                </c:pt>
                <c:pt idx="216">
                  <c:v>17.600000000000001</c:v>
                </c:pt>
                <c:pt idx="217">
                  <c:v>10</c:v>
                </c:pt>
                <c:pt idx="218">
                  <c:v>4.5999999999999996</c:v>
                </c:pt>
                <c:pt idx="219">
                  <c:v>1.2</c:v>
                </c:pt>
                <c:pt idx="220">
                  <c:v>4.2</c:v>
                </c:pt>
                <c:pt idx="221">
                  <c:v>6.2</c:v>
                </c:pt>
                <c:pt idx="222">
                  <c:v>10.4</c:v>
                </c:pt>
                <c:pt idx="223">
                  <c:v>15.4</c:v>
                </c:pt>
                <c:pt idx="224">
                  <c:v>1</c:v>
                </c:pt>
                <c:pt idx="225">
                  <c:v>4.4000000000000004</c:v>
                </c:pt>
                <c:pt idx="226">
                  <c:v>3</c:v>
                </c:pt>
                <c:pt idx="227">
                  <c:v>17.399999999999999</c:v>
                </c:pt>
                <c:pt idx="228">
                  <c:v>2.2000000000000002</c:v>
                </c:pt>
                <c:pt idx="229">
                  <c:v>10.6</c:v>
                </c:pt>
                <c:pt idx="230">
                  <c:v>17.8</c:v>
                </c:pt>
                <c:pt idx="231">
                  <c:v>2.8</c:v>
                </c:pt>
                <c:pt idx="232">
                  <c:v>13.2</c:v>
                </c:pt>
                <c:pt idx="233">
                  <c:v>11.4</c:v>
                </c:pt>
                <c:pt idx="234">
                  <c:v>5.4</c:v>
                </c:pt>
                <c:pt idx="235">
                  <c:v>12.6</c:v>
                </c:pt>
                <c:pt idx="236">
                  <c:v>4.4000000000000004</c:v>
                </c:pt>
                <c:pt idx="237">
                  <c:v>3.2</c:v>
                </c:pt>
                <c:pt idx="238">
                  <c:v>4.8</c:v>
                </c:pt>
                <c:pt idx="239">
                  <c:v>5</c:v>
                </c:pt>
                <c:pt idx="240">
                  <c:v>7.2</c:v>
                </c:pt>
                <c:pt idx="241">
                  <c:v>4.8</c:v>
                </c:pt>
                <c:pt idx="242">
                  <c:v>2.8</c:v>
                </c:pt>
                <c:pt idx="243">
                  <c:v>6.6</c:v>
                </c:pt>
                <c:pt idx="244">
                  <c:v>13.4</c:v>
                </c:pt>
                <c:pt idx="245">
                  <c:v>26</c:v>
                </c:pt>
                <c:pt idx="246">
                  <c:v>8.8000000000000007</c:v>
                </c:pt>
                <c:pt idx="247">
                  <c:v>12.8</c:v>
                </c:pt>
                <c:pt idx="248">
                  <c:v>8</c:v>
                </c:pt>
                <c:pt idx="249">
                  <c:v>6</c:v>
                </c:pt>
                <c:pt idx="250">
                  <c:v>5.2</c:v>
                </c:pt>
                <c:pt idx="251">
                  <c:v>2.6</c:v>
                </c:pt>
                <c:pt idx="252">
                  <c:v>11.6</c:v>
                </c:pt>
                <c:pt idx="253">
                  <c:v>8.4</c:v>
                </c:pt>
                <c:pt idx="254">
                  <c:v>10.4</c:v>
                </c:pt>
                <c:pt idx="255">
                  <c:v>8.1999999999999993</c:v>
                </c:pt>
                <c:pt idx="256">
                  <c:v>13.8</c:v>
                </c:pt>
                <c:pt idx="257">
                  <c:v>8</c:v>
                </c:pt>
                <c:pt idx="258">
                  <c:v>14.2</c:v>
                </c:pt>
                <c:pt idx="259">
                  <c:v>7.4</c:v>
                </c:pt>
                <c:pt idx="260">
                  <c:v>4</c:v>
                </c:pt>
                <c:pt idx="261">
                  <c:v>6.4</c:v>
                </c:pt>
                <c:pt idx="262">
                  <c:v>1</c:v>
                </c:pt>
                <c:pt idx="263">
                  <c:v>9</c:v>
                </c:pt>
                <c:pt idx="264">
                  <c:v>8.1999999999999993</c:v>
                </c:pt>
                <c:pt idx="265">
                  <c:v>6.8</c:v>
                </c:pt>
                <c:pt idx="266">
                  <c:v>3.6</c:v>
                </c:pt>
                <c:pt idx="267">
                  <c:v>1.4</c:v>
                </c:pt>
                <c:pt idx="268">
                  <c:v>8.6</c:v>
                </c:pt>
                <c:pt idx="269">
                  <c:v>3.6</c:v>
                </c:pt>
                <c:pt idx="270">
                  <c:v>9.1999999999999993</c:v>
                </c:pt>
                <c:pt idx="271">
                  <c:v>9.8000000000000007</c:v>
                </c:pt>
                <c:pt idx="272">
                  <c:v>20.8</c:v>
                </c:pt>
                <c:pt idx="273">
                  <c:v>3.6</c:v>
                </c:pt>
                <c:pt idx="274">
                  <c:v>1.2</c:v>
                </c:pt>
                <c:pt idx="275">
                  <c:v>13.8</c:v>
                </c:pt>
                <c:pt idx="276">
                  <c:v>18.8</c:v>
                </c:pt>
                <c:pt idx="277">
                  <c:v>5.4</c:v>
                </c:pt>
                <c:pt idx="278">
                  <c:v>4.8</c:v>
                </c:pt>
                <c:pt idx="279">
                  <c:v>5</c:v>
                </c:pt>
              </c:numCache>
            </c:numRef>
          </c:xVal>
          <c:yVal>
            <c:numRef>
              <c:f>'UrbSuburb Arterial Ints'!$CH$5:$CH$284</c:f>
              <c:numCache>
                <c:formatCode>0.00</c:formatCode>
                <c:ptCount val="280"/>
                <c:pt idx="0">
                  <c:v>33.185625371734254</c:v>
                </c:pt>
                <c:pt idx="1">
                  <c:v>7.2262032583780753</c:v>
                </c:pt>
                <c:pt idx="2">
                  <c:v>13.143066216269339</c:v>
                </c:pt>
                <c:pt idx="3">
                  <c:v>6.2132232440623527</c:v>
                </c:pt>
                <c:pt idx="4">
                  <c:v>4.914595557522432</c:v>
                </c:pt>
                <c:pt idx="5">
                  <c:v>3.0608377327994436</c:v>
                </c:pt>
                <c:pt idx="6">
                  <c:v>24.426889503572017</c:v>
                </c:pt>
                <c:pt idx="7">
                  <c:v>6.3910895325157036</c:v>
                </c:pt>
                <c:pt idx="8">
                  <c:v>18.180554120865906</c:v>
                </c:pt>
                <c:pt idx="9">
                  <c:v>29.948190632693855</c:v>
                </c:pt>
                <c:pt idx="10">
                  <c:v>6.9637116749230605</c:v>
                </c:pt>
                <c:pt idx="11">
                  <c:v>8.7571017538924529</c:v>
                </c:pt>
                <c:pt idx="12">
                  <c:v>14.535558535880275</c:v>
                </c:pt>
                <c:pt idx="13">
                  <c:v>11.12688963356786</c:v>
                </c:pt>
                <c:pt idx="14">
                  <c:v>13.553898526756935</c:v>
                </c:pt>
                <c:pt idx="15">
                  <c:v>18.501955405856734</c:v>
                </c:pt>
                <c:pt idx="16">
                  <c:v>7.6987416839512122</c:v>
                </c:pt>
                <c:pt idx="17">
                  <c:v>4.1734243090083476</c:v>
                </c:pt>
                <c:pt idx="18">
                  <c:v>10.313947115499367</c:v>
                </c:pt>
                <c:pt idx="19">
                  <c:v>15.275391163260352</c:v>
                </c:pt>
                <c:pt idx="20">
                  <c:v>24.427286608908741</c:v>
                </c:pt>
                <c:pt idx="21">
                  <c:v>36.176853712413362</c:v>
                </c:pt>
                <c:pt idx="22">
                  <c:v>16.392715599081541</c:v>
                </c:pt>
                <c:pt idx="23">
                  <c:v>9.3161233631393117</c:v>
                </c:pt>
                <c:pt idx="24">
                  <c:v>11.578188807588639</c:v>
                </c:pt>
                <c:pt idx="25">
                  <c:v>13.531646485705181</c:v>
                </c:pt>
                <c:pt idx="26">
                  <c:v>17.177237824423976</c:v>
                </c:pt>
                <c:pt idx="27">
                  <c:v>15.222053905110426</c:v>
                </c:pt>
                <c:pt idx="28">
                  <c:v>51.332890141252307</c:v>
                </c:pt>
                <c:pt idx="29">
                  <c:v>28.125893325863789</c:v>
                </c:pt>
                <c:pt idx="30">
                  <c:v>9.8412107117104846</c:v>
                </c:pt>
                <c:pt idx="31">
                  <c:v>5.1699985967453399</c:v>
                </c:pt>
                <c:pt idx="32">
                  <c:v>14.249698875403942</c:v>
                </c:pt>
                <c:pt idx="33">
                  <c:v>4.0584510183415565</c:v>
                </c:pt>
                <c:pt idx="34">
                  <c:v>6.3815597615220998</c:v>
                </c:pt>
                <c:pt idx="35">
                  <c:v>4.5983956982116583</c:v>
                </c:pt>
                <c:pt idx="36">
                  <c:v>7.5720224331649995</c:v>
                </c:pt>
                <c:pt idx="37">
                  <c:v>7.652930949293526</c:v>
                </c:pt>
                <c:pt idx="38">
                  <c:v>16.070276924146871</c:v>
                </c:pt>
                <c:pt idx="39">
                  <c:v>9.4362932990937498</c:v>
                </c:pt>
                <c:pt idx="40">
                  <c:v>9.0264768569410947</c:v>
                </c:pt>
                <c:pt idx="41">
                  <c:v>14.521034452446385</c:v>
                </c:pt>
                <c:pt idx="42">
                  <c:v>3.1154895253973582</c:v>
                </c:pt>
                <c:pt idx="43">
                  <c:v>7.3492308910296522</c:v>
                </c:pt>
                <c:pt idx="44">
                  <c:v>27.026290448984131</c:v>
                </c:pt>
                <c:pt idx="45">
                  <c:v>16.97513184317312</c:v>
                </c:pt>
                <c:pt idx="46">
                  <c:v>14.16361818090343</c:v>
                </c:pt>
                <c:pt idx="47">
                  <c:v>11.951082658631627</c:v>
                </c:pt>
                <c:pt idx="48">
                  <c:v>11.514758088823337</c:v>
                </c:pt>
                <c:pt idx="49">
                  <c:v>16.060601581860485</c:v>
                </c:pt>
                <c:pt idx="50">
                  <c:v>7.3228761792886203</c:v>
                </c:pt>
                <c:pt idx="51">
                  <c:v>3.5561122122798809</c:v>
                </c:pt>
                <c:pt idx="52">
                  <c:v>12.730186629828193</c:v>
                </c:pt>
                <c:pt idx="53">
                  <c:v>12.510238750561037</c:v>
                </c:pt>
                <c:pt idx="54">
                  <c:v>9.4328955191108665</c:v>
                </c:pt>
                <c:pt idx="55">
                  <c:v>32.599741835036582</c:v>
                </c:pt>
                <c:pt idx="56">
                  <c:v>11.477295411889383</c:v>
                </c:pt>
                <c:pt idx="57">
                  <c:v>10.211293390298881</c:v>
                </c:pt>
                <c:pt idx="58">
                  <c:v>20.998322947744171</c:v>
                </c:pt>
                <c:pt idx="59">
                  <c:v>8.4590410427366098</c:v>
                </c:pt>
                <c:pt idx="60">
                  <c:v>3.1884298481257285</c:v>
                </c:pt>
                <c:pt idx="61">
                  <c:v>6.8951501107412572</c:v>
                </c:pt>
                <c:pt idx="62">
                  <c:v>5.9954721125286765</c:v>
                </c:pt>
                <c:pt idx="63">
                  <c:v>7.7610118183785755</c:v>
                </c:pt>
                <c:pt idx="64">
                  <c:v>26.393520462402822</c:v>
                </c:pt>
                <c:pt idx="65">
                  <c:v>1.446600724640011</c:v>
                </c:pt>
                <c:pt idx="66">
                  <c:v>17.135989840168762</c:v>
                </c:pt>
                <c:pt idx="67">
                  <c:v>4.7404088208385673</c:v>
                </c:pt>
                <c:pt idx="68">
                  <c:v>6.2497631173130195</c:v>
                </c:pt>
                <c:pt idx="69">
                  <c:v>12.288524774799027</c:v>
                </c:pt>
                <c:pt idx="70">
                  <c:v>4.7013149471318467</c:v>
                </c:pt>
                <c:pt idx="71">
                  <c:v>4.5240302356508248</c:v>
                </c:pt>
                <c:pt idx="72">
                  <c:v>10.608306708858551</c:v>
                </c:pt>
                <c:pt idx="73">
                  <c:v>9.6344282692686996</c:v>
                </c:pt>
                <c:pt idx="74">
                  <c:v>5.6931470822808787</c:v>
                </c:pt>
                <c:pt idx="75">
                  <c:v>7.5894438319727708</c:v>
                </c:pt>
                <c:pt idx="76">
                  <c:v>19.82976204534279</c:v>
                </c:pt>
                <c:pt idx="77">
                  <c:v>14.716484529386777</c:v>
                </c:pt>
                <c:pt idx="78">
                  <c:v>15.248699654514176</c:v>
                </c:pt>
                <c:pt idx="79">
                  <c:v>3.4174830497435402</c:v>
                </c:pt>
                <c:pt idx="80">
                  <c:v>4.132023236202266</c:v>
                </c:pt>
                <c:pt idx="81">
                  <c:v>12.223308118736474</c:v>
                </c:pt>
                <c:pt idx="82">
                  <c:v>18.916777404751695</c:v>
                </c:pt>
                <c:pt idx="83">
                  <c:v>22.439511695988198</c:v>
                </c:pt>
                <c:pt idx="84">
                  <c:v>10.243593526278467</c:v>
                </c:pt>
                <c:pt idx="85">
                  <c:v>6.3485313229509384</c:v>
                </c:pt>
                <c:pt idx="86">
                  <c:v>13.374512867835811</c:v>
                </c:pt>
                <c:pt idx="87">
                  <c:v>4.7199594976680972</c:v>
                </c:pt>
                <c:pt idx="88">
                  <c:v>14.910366109932639</c:v>
                </c:pt>
                <c:pt idx="89">
                  <c:v>15.298809567876999</c:v>
                </c:pt>
                <c:pt idx="90">
                  <c:v>6.9966751248538062</c:v>
                </c:pt>
                <c:pt idx="91">
                  <c:v>7.2952184517817296</c:v>
                </c:pt>
                <c:pt idx="92">
                  <c:v>5.4094414717178267</c:v>
                </c:pt>
                <c:pt idx="93">
                  <c:v>5.584130491368124</c:v>
                </c:pt>
                <c:pt idx="94">
                  <c:v>7.7609038302254607</c:v>
                </c:pt>
                <c:pt idx="95">
                  <c:v>5.9998552390281965</c:v>
                </c:pt>
                <c:pt idx="96">
                  <c:v>6.847702271202575</c:v>
                </c:pt>
                <c:pt idx="97">
                  <c:v>6.3930762685783451</c:v>
                </c:pt>
                <c:pt idx="98">
                  <c:v>13.843830774941773</c:v>
                </c:pt>
                <c:pt idx="99">
                  <c:v>8.7933700697581898</c:v>
                </c:pt>
                <c:pt idx="100">
                  <c:v>10.299895112929843</c:v>
                </c:pt>
                <c:pt idx="101">
                  <c:v>6.8203751706440814</c:v>
                </c:pt>
                <c:pt idx="102">
                  <c:v>4.8708800082170782</c:v>
                </c:pt>
                <c:pt idx="103">
                  <c:v>22.189849239211604</c:v>
                </c:pt>
                <c:pt idx="104">
                  <c:v>3.0944102929944268</c:v>
                </c:pt>
                <c:pt idx="105">
                  <c:v>15.673030947210821</c:v>
                </c:pt>
                <c:pt idx="106">
                  <c:v>7.722113708286912</c:v>
                </c:pt>
                <c:pt idx="107">
                  <c:v>6.1415017228095188</c:v>
                </c:pt>
                <c:pt idx="108">
                  <c:v>3.7039801669196946</c:v>
                </c:pt>
                <c:pt idx="109">
                  <c:v>12.26883593912887</c:v>
                </c:pt>
                <c:pt idx="110">
                  <c:v>2.5152921642617718</c:v>
                </c:pt>
                <c:pt idx="111">
                  <c:v>27.270441525593142</c:v>
                </c:pt>
                <c:pt idx="112">
                  <c:v>15.291942498601566</c:v>
                </c:pt>
                <c:pt idx="113">
                  <c:v>4.427332341173325</c:v>
                </c:pt>
                <c:pt idx="114">
                  <c:v>6.2768843944035364</c:v>
                </c:pt>
                <c:pt idx="115">
                  <c:v>11.641780025594031</c:v>
                </c:pt>
                <c:pt idx="116">
                  <c:v>5.2594434944186128</c:v>
                </c:pt>
                <c:pt idx="117">
                  <c:v>12.746235199975537</c:v>
                </c:pt>
                <c:pt idx="118">
                  <c:v>10.343713761066187</c:v>
                </c:pt>
                <c:pt idx="119">
                  <c:v>14.889760355086155</c:v>
                </c:pt>
                <c:pt idx="120">
                  <c:v>7.4500994128384228</c:v>
                </c:pt>
                <c:pt idx="121">
                  <c:v>8.4808040908002624</c:v>
                </c:pt>
                <c:pt idx="122">
                  <c:v>3.536551268594494</c:v>
                </c:pt>
                <c:pt idx="123">
                  <c:v>18.161076995389948</c:v>
                </c:pt>
                <c:pt idx="124">
                  <c:v>10.6898353168125</c:v>
                </c:pt>
                <c:pt idx="125">
                  <c:v>17.627519071324773</c:v>
                </c:pt>
                <c:pt idx="126">
                  <c:v>6.2947601774235169</c:v>
                </c:pt>
                <c:pt idx="127">
                  <c:v>13.337349475476261</c:v>
                </c:pt>
                <c:pt idx="128">
                  <c:v>1.862273632475514</c:v>
                </c:pt>
                <c:pt idx="129">
                  <c:v>5.3508271903167159</c:v>
                </c:pt>
                <c:pt idx="130">
                  <c:v>7.4886412738225099</c:v>
                </c:pt>
                <c:pt idx="131">
                  <c:v>14.846373581655801</c:v>
                </c:pt>
                <c:pt idx="132">
                  <c:v>19.801965528118785</c:v>
                </c:pt>
                <c:pt idx="133">
                  <c:v>14.667333470832503</c:v>
                </c:pt>
                <c:pt idx="134">
                  <c:v>12.33048341793473</c:v>
                </c:pt>
                <c:pt idx="135">
                  <c:v>11.678366732210902</c:v>
                </c:pt>
                <c:pt idx="136">
                  <c:v>20.762465138753036</c:v>
                </c:pt>
                <c:pt idx="137">
                  <c:v>4.3058878891943495</c:v>
                </c:pt>
                <c:pt idx="138">
                  <c:v>9.0581228749404428</c:v>
                </c:pt>
                <c:pt idx="139">
                  <c:v>10.42720591727284</c:v>
                </c:pt>
                <c:pt idx="140">
                  <c:v>12.255503489088746</c:v>
                </c:pt>
                <c:pt idx="141">
                  <c:v>10.619954173068963</c:v>
                </c:pt>
                <c:pt idx="142">
                  <c:v>18.115793251971603</c:v>
                </c:pt>
                <c:pt idx="143">
                  <c:v>11.711944037249854</c:v>
                </c:pt>
                <c:pt idx="144">
                  <c:v>7.8811177495434359</c:v>
                </c:pt>
                <c:pt idx="145">
                  <c:v>13.016474871950519</c:v>
                </c:pt>
                <c:pt idx="146">
                  <c:v>11.072566076769453</c:v>
                </c:pt>
                <c:pt idx="147">
                  <c:v>16.551690068245293</c:v>
                </c:pt>
                <c:pt idx="148">
                  <c:v>12.088890600809552</c:v>
                </c:pt>
                <c:pt idx="149">
                  <c:v>8.9266223033552752</c:v>
                </c:pt>
                <c:pt idx="150">
                  <c:v>63.27961491096692</c:v>
                </c:pt>
                <c:pt idx="151">
                  <c:v>21.758023902308086</c:v>
                </c:pt>
                <c:pt idx="152">
                  <c:v>17.905408426199049</c:v>
                </c:pt>
                <c:pt idx="153">
                  <c:v>15.230902250889834</c:v>
                </c:pt>
                <c:pt idx="154">
                  <c:v>11.194748864259154</c:v>
                </c:pt>
                <c:pt idx="155">
                  <c:v>18.230158903153434</c:v>
                </c:pt>
                <c:pt idx="156">
                  <c:v>30.212536359442851</c:v>
                </c:pt>
                <c:pt idx="157">
                  <c:v>22.697857074448969</c:v>
                </c:pt>
                <c:pt idx="158">
                  <c:v>34.412503062342317</c:v>
                </c:pt>
                <c:pt idx="159">
                  <c:v>11.599332018185118</c:v>
                </c:pt>
                <c:pt idx="160">
                  <c:v>39.509372504035305</c:v>
                </c:pt>
                <c:pt idx="161">
                  <c:v>20.514079910398806</c:v>
                </c:pt>
                <c:pt idx="162">
                  <c:v>52.542462805821977</c:v>
                </c:pt>
                <c:pt idx="163">
                  <c:v>43.565967611916911</c:v>
                </c:pt>
                <c:pt idx="164">
                  <c:v>47.453100965417178</c:v>
                </c:pt>
                <c:pt idx="165">
                  <c:v>100.85909191669823</c:v>
                </c:pt>
                <c:pt idx="166">
                  <c:v>3.1667424833105708</c:v>
                </c:pt>
                <c:pt idx="167">
                  <c:v>59.864835454815356</c:v>
                </c:pt>
                <c:pt idx="168">
                  <c:v>5.4501269813694178</c:v>
                </c:pt>
                <c:pt idx="169">
                  <c:v>22.713653553528502</c:v>
                </c:pt>
                <c:pt idx="170">
                  <c:v>26.514307667360153</c:v>
                </c:pt>
                <c:pt idx="171">
                  <c:v>30.542100435162556</c:v>
                </c:pt>
                <c:pt idx="172">
                  <c:v>45.316569026747409</c:v>
                </c:pt>
                <c:pt idx="173">
                  <c:v>17.722306108555674</c:v>
                </c:pt>
                <c:pt idx="174">
                  <c:v>13.066380566654653</c:v>
                </c:pt>
                <c:pt idx="175">
                  <c:v>45.540912251972543</c:v>
                </c:pt>
                <c:pt idx="176">
                  <c:v>6.1898239516540627</c:v>
                </c:pt>
                <c:pt idx="177">
                  <c:v>48.879213254211813</c:v>
                </c:pt>
                <c:pt idx="178">
                  <c:v>20.463763765191025</c:v>
                </c:pt>
                <c:pt idx="179">
                  <c:v>10.463082473277479</c:v>
                </c:pt>
                <c:pt idx="180">
                  <c:v>19.099016900331872</c:v>
                </c:pt>
                <c:pt idx="181">
                  <c:v>59.401987053496072</c:v>
                </c:pt>
                <c:pt idx="182">
                  <c:v>17.430834593300471</c:v>
                </c:pt>
                <c:pt idx="183">
                  <c:v>10.829715468950171</c:v>
                </c:pt>
                <c:pt idx="184">
                  <c:v>16.592782126538854</c:v>
                </c:pt>
                <c:pt idx="185">
                  <c:v>20.837751876665202</c:v>
                </c:pt>
                <c:pt idx="186">
                  <c:v>33.341403325774806</c:v>
                </c:pt>
                <c:pt idx="187">
                  <c:v>8.8888753389917809</c:v>
                </c:pt>
                <c:pt idx="188">
                  <c:v>34.625271872761964</c:v>
                </c:pt>
                <c:pt idx="189">
                  <c:v>65.017261734655293</c:v>
                </c:pt>
                <c:pt idx="190">
                  <c:v>33.113966278896136</c:v>
                </c:pt>
                <c:pt idx="191">
                  <c:v>78.65172653220904</c:v>
                </c:pt>
                <c:pt idx="192">
                  <c:v>51.646935443912675</c:v>
                </c:pt>
                <c:pt idx="193">
                  <c:v>29.132208040823503</c:v>
                </c:pt>
                <c:pt idx="194">
                  <c:v>17.225222758317024</c:v>
                </c:pt>
                <c:pt idx="195">
                  <c:v>8.8694836872941973</c:v>
                </c:pt>
                <c:pt idx="196">
                  <c:v>20.696661441642789</c:v>
                </c:pt>
                <c:pt idx="197">
                  <c:v>52.480522299671087</c:v>
                </c:pt>
                <c:pt idx="198">
                  <c:v>20.760804105478954</c:v>
                </c:pt>
                <c:pt idx="199">
                  <c:v>59.134426900008435</c:v>
                </c:pt>
                <c:pt idx="200">
                  <c:v>20.294556081025725</c:v>
                </c:pt>
                <c:pt idx="201">
                  <c:v>26.31685557722475</c:v>
                </c:pt>
                <c:pt idx="202">
                  <c:v>9.579191271625568</c:v>
                </c:pt>
                <c:pt idx="203">
                  <c:v>37.566471229011327</c:v>
                </c:pt>
                <c:pt idx="204">
                  <c:v>27.726116962174483</c:v>
                </c:pt>
                <c:pt idx="205">
                  <c:v>40.566294091120533</c:v>
                </c:pt>
                <c:pt idx="206">
                  <c:v>18.015560809268798</c:v>
                </c:pt>
                <c:pt idx="207">
                  <c:v>49.801703716392559</c:v>
                </c:pt>
                <c:pt idx="208">
                  <c:v>8.7499932396937314</c:v>
                </c:pt>
                <c:pt idx="209">
                  <c:v>26.113192472518435</c:v>
                </c:pt>
                <c:pt idx="210">
                  <c:v>26.687249323598607</c:v>
                </c:pt>
                <c:pt idx="211">
                  <c:v>32.55165520326107</c:v>
                </c:pt>
                <c:pt idx="212">
                  <c:v>13.595100243052425</c:v>
                </c:pt>
                <c:pt idx="213">
                  <c:v>27.367905969137333</c:v>
                </c:pt>
                <c:pt idx="214">
                  <c:v>31.476963822873504</c:v>
                </c:pt>
                <c:pt idx="215">
                  <c:v>7.3004141661758934</c:v>
                </c:pt>
                <c:pt idx="216">
                  <c:v>34.615860407782279</c:v>
                </c:pt>
                <c:pt idx="217">
                  <c:v>54.527788129077507</c:v>
                </c:pt>
                <c:pt idx="218">
                  <c:v>38.080281549924294</c:v>
                </c:pt>
                <c:pt idx="219">
                  <c:v>1.7584704082689704</c:v>
                </c:pt>
                <c:pt idx="220">
                  <c:v>10.650890783795761</c:v>
                </c:pt>
                <c:pt idx="221">
                  <c:v>7.6954906953133806</c:v>
                </c:pt>
                <c:pt idx="222">
                  <c:v>11.979723938695773</c:v>
                </c:pt>
                <c:pt idx="223">
                  <c:v>11.158567678424037</c:v>
                </c:pt>
                <c:pt idx="224">
                  <c:v>17.376240825141736</c:v>
                </c:pt>
                <c:pt idx="225">
                  <c:v>6.8547290312673033</c:v>
                </c:pt>
                <c:pt idx="226">
                  <c:v>5.9644174707783009</c:v>
                </c:pt>
                <c:pt idx="227">
                  <c:v>15.720279651612227</c:v>
                </c:pt>
                <c:pt idx="228">
                  <c:v>1.5311932532363082</c:v>
                </c:pt>
                <c:pt idx="229">
                  <c:v>6.3607876565234616</c:v>
                </c:pt>
                <c:pt idx="230">
                  <c:v>7.8632600406770701</c:v>
                </c:pt>
                <c:pt idx="231">
                  <c:v>3.6712949225660254</c:v>
                </c:pt>
                <c:pt idx="232">
                  <c:v>16.163163365505849</c:v>
                </c:pt>
                <c:pt idx="233">
                  <c:v>32.869394853495052</c:v>
                </c:pt>
                <c:pt idx="234">
                  <c:v>5.1875513574942165</c:v>
                </c:pt>
                <c:pt idx="235">
                  <c:v>14.531100887498278</c:v>
                </c:pt>
                <c:pt idx="236">
                  <c:v>9.3983432192476339</c:v>
                </c:pt>
                <c:pt idx="237">
                  <c:v>16.457887223820386</c:v>
                </c:pt>
                <c:pt idx="238">
                  <c:v>21.159914871987919</c:v>
                </c:pt>
                <c:pt idx="239">
                  <c:v>15.595033269151996</c:v>
                </c:pt>
                <c:pt idx="240">
                  <c:v>13.77130362134962</c:v>
                </c:pt>
                <c:pt idx="241">
                  <c:v>14.01456221011763</c:v>
                </c:pt>
                <c:pt idx="242">
                  <c:v>16.841602111150337</c:v>
                </c:pt>
                <c:pt idx="243">
                  <c:v>16.101918182746555</c:v>
                </c:pt>
                <c:pt idx="244">
                  <c:v>27.710021511827691</c:v>
                </c:pt>
                <c:pt idx="245">
                  <c:v>17.885659470628148</c:v>
                </c:pt>
                <c:pt idx="246">
                  <c:v>21.446499473319907</c:v>
                </c:pt>
                <c:pt idx="247">
                  <c:v>17.589884507879272</c:v>
                </c:pt>
                <c:pt idx="248">
                  <c:v>13.753346110450588</c:v>
                </c:pt>
                <c:pt idx="249">
                  <c:v>14.4904761739998</c:v>
                </c:pt>
                <c:pt idx="250">
                  <c:v>13.273088981557628</c:v>
                </c:pt>
                <c:pt idx="251">
                  <c:v>4.1928619518954289</c:v>
                </c:pt>
                <c:pt idx="252">
                  <c:v>20.348902285737822</c:v>
                </c:pt>
                <c:pt idx="253">
                  <c:v>32.403731067530856</c:v>
                </c:pt>
                <c:pt idx="254">
                  <c:v>13.854224933492343</c:v>
                </c:pt>
                <c:pt idx="255">
                  <c:v>10.276260345282477</c:v>
                </c:pt>
                <c:pt idx="256">
                  <c:v>21.111027062528272</c:v>
                </c:pt>
                <c:pt idx="257">
                  <c:v>5.1488048546960918</c:v>
                </c:pt>
                <c:pt idx="258">
                  <c:v>21.475790347401833</c:v>
                </c:pt>
                <c:pt idx="259">
                  <c:v>9.367163794557948</c:v>
                </c:pt>
                <c:pt idx="260">
                  <c:v>11.900682021349905</c:v>
                </c:pt>
                <c:pt idx="261">
                  <c:v>15.771533995894353</c:v>
                </c:pt>
                <c:pt idx="262">
                  <c:v>8.7060982828919737</c:v>
                </c:pt>
                <c:pt idx="263">
                  <c:v>12.428232328679826</c:v>
                </c:pt>
                <c:pt idx="264">
                  <c:v>15.852427630288567</c:v>
                </c:pt>
                <c:pt idx="265">
                  <c:v>10.593756400652021</c:v>
                </c:pt>
                <c:pt idx="266">
                  <c:v>13.761435582688808</c:v>
                </c:pt>
                <c:pt idx="267">
                  <c:v>6.6207366492192268</c:v>
                </c:pt>
                <c:pt idx="268">
                  <c:v>19.765524182059043</c:v>
                </c:pt>
                <c:pt idx="269">
                  <c:v>9.9998855749368261</c:v>
                </c:pt>
                <c:pt idx="270">
                  <c:v>15.944687218301549</c:v>
                </c:pt>
                <c:pt idx="271">
                  <c:v>38.278427433232999</c:v>
                </c:pt>
                <c:pt idx="272">
                  <c:v>16.656849933473779</c:v>
                </c:pt>
                <c:pt idx="273">
                  <c:v>6.6439941854663083</c:v>
                </c:pt>
                <c:pt idx="274">
                  <c:v>11.533509172138386</c:v>
                </c:pt>
                <c:pt idx="275">
                  <c:v>21.730194405557135</c:v>
                </c:pt>
                <c:pt idx="276">
                  <c:v>13.141284150209893</c:v>
                </c:pt>
                <c:pt idx="277">
                  <c:v>5.0282685821716271</c:v>
                </c:pt>
                <c:pt idx="278">
                  <c:v>4.4490831555858046</c:v>
                </c:pt>
                <c:pt idx="279">
                  <c:v>7.4804110555345105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DA24-4178-BD5C-8A5AABF374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59712384"/>
        <c:axId val="459713040"/>
      </c:scatterChart>
      <c:valAx>
        <c:axId val="45971238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Observed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9713040"/>
        <c:crosses val="autoZero"/>
        <c:crossBetween val="midCat"/>
      </c:valAx>
      <c:valAx>
        <c:axId val="4597130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Predicted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971238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2700462747346837"/>
          <c:y val="9.3957030028422081E-2"/>
          <c:w val="0.17073561708327076"/>
          <c:h val="0.3125021872265966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37840" cy="466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0938" y="0"/>
            <a:ext cx="3037840" cy="466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29969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0938" y="8829969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61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7" name="Google Shape;247;p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359F64-0848-4E0A-B004-ED2BAFDCF104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39439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359F64-0848-4E0A-B004-ED2BAFDCF104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67339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359F64-0848-4E0A-B004-ED2BAFDCF104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2569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61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7" name="Google Shape;247;p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1325119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6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6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1" name="Google Shape;21;p6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6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6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1"/>
          <p:cNvSpPr txBox="1">
            <a:spLocks noGrp="1"/>
          </p:cNvSpPr>
          <p:nvPr>
            <p:ph type="title"/>
          </p:nvPr>
        </p:nvSpPr>
        <p:spPr>
          <a:xfrm>
            <a:off x="609600" y="900116"/>
            <a:ext cx="10972800" cy="1068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1"/>
          <p:cNvSpPr txBox="1">
            <a:spLocks noGrp="1"/>
          </p:cNvSpPr>
          <p:nvPr>
            <p:ph type="body" idx="1"/>
          </p:nvPr>
        </p:nvSpPr>
        <p:spPr>
          <a:xfrm>
            <a:off x="609600" y="3022603"/>
            <a:ext cx="10972800" cy="3103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21"/>
          <p:cNvSpPr txBox="1">
            <a:spLocks noGrp="1"/>
          </p:cNvSpPr>
          <p:nvPr>
            <p:ph type="dt" idx="10"/>
          </p:nvPr>
        </p:nvSpPr>
        <p:spPr>
          <a:xfrm>
            <a:off x="1413597" y="6356353"/>
            <a:ext cx="204080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1"/>
          <p:cNvSpPr txBox="1">
            <a:spLocks noGrp="1"/>
          </p:cNvSpPr>
          <p:nvPr>
            <p:ph type="ftr" idx="11"/>
          </p:nvPr>
        </p:nvSpPr>
        <p:spPr>
          <a:xfrm>
            <a:off x="3454400" y="6356353"/>
            <a:ext cx="528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1"/>
          <p:cNvSpPr txBox="1">
            <a:spLocks noGrp="1"/>
          </p:cNvSpPr>
          <p:nvPr>
            <p:ph type="sldNum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8"/>
          <p:cNvSpPr txBox="1"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8"/>
          <p:cNvSpPr txBox="1">
            <a:spLocks noGrp="1"/>
          </p:cNvSpPr>
          <p:nvPr>
            <p:ph type="body" idx="1"/>
          </p:nvPr>
        </p:nvSpPr>
        <p:spPr>
          <a:xfrm>
            <a:off x="4766733" y="273053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39" name="Google Shape;39;p38"/>
          <p:cNvSpPr txBox="1">
            <a:spLocks noGrp="1"/>
          </p:cNvSpPr>
          <p:nvPr>
            <p:ph type="body" idx="2"/>
          </p:nvPr>
        </p:nvSpPr>
        <p:spPr>
          <a:xfrm>
            <a:off x="609602" y="1435103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40" name="Google Shape;40;p38"/>
          <p:cNvSpPr txBox="1">
            <a:spLocks noGrp="1"/>
          </p:cNvSpPr>
          <p:nvPr>
            <p:ph type="dt" idx="10"/>
          </p:nvPr>
        </p:nvSpPr>
        <p:spPr>
          <a:xfrm>
            <a:off x="1413597" y="6356353"/>
            <a:ext cx="204080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38"/>
          <p:cNvSpPr txBox="1">
            <a:spLocks noGrp="1"/>
          </p:cNvSpPr>
          <p:nvPr>
            <p:ph type="ftr" idx="11"/>
          </p:nvPr>
        </p:nvSpPr>
        <p:spPr>
          <a:xfrm>
            <a:off x="3454400" y="6356353"/>
            <a:ext cx="528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8"/>
          <p:cNvSpPr txBox="1">
            <a:spLocks noGrp="1"/>
          </p:cNvSpPr>
          <p:nvPr>
            <p:ph type="sldNum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39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39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46" name="Google Shape;46;p39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47" name="Google Shape;47;p39"/>
          <p:cNvSpPr txBox="1">
            <a:spLocks noGrp="1"/>
          </p:cNvSpPr>
          <p:nvPr>
            <p:ph type="dt" idx="10"/>
          </p:nvPr>
        </p:nvSpPr>
        <p:spPr>
          <a:xfrm>
            <a:off x="1413597" y="6356353"/>
            <a:ext cx="204080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9"/>
          <p:cNvSpPr txBox="1">
            <a:spLocks noGrp="1"/>
          </p:cNvSpPr>
          <p:nvPr>
            <p:ph type="ftr" idx="11"/>
          </p:nvPr>
        </p:nvSpPr>
        <p:spPr>
          <a:xfrm>
            <a:off x="3454400" y="6356353"/>
            <a:ext cx="528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39"/>
          <p:cNvSpPr txBox="1">
            <a:spLocks noGrp="1"/>
          </p:cNvSpPr>
          <p:nvPr>
            <p:ph type="sldNum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40"/>
          <p:cNvSpPr txBox="1">
            <a:spLocks noGrp="1"/>
          </p:cNvSpPr>
          <p:nvPr>
            <p:ph type="title"/>
          </p:nvPr>
        </p:nvSpPr>
        <p:spPr>
          <a:xfrm>
            <a:off x="609600" y="900116"/>
            <a:ext cx="10972800" cy="1068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40"/>
          <p:cNvSpPr txBox="1">
            <a:spLocks noGrp="1"/>
          </p:cNvSpPr>
          <p:nvPr>
            <p:ph type="body" idx="1"/>
          </p:nvPr>
        </p:nvSpPr>
        <p:spPr>
          <a:xfrm rot="5400000">
            <a:off x="4544219" y="-912015"/>
            <a:ext cx="31035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40"/>
          <p:cNvSpPr txBox="1">
            <a:spLocks noGrp="1"/>
          </p:cNvSpPr>
          <p:nvPr>
            <p:ph type="dt" idx="10"/>
          </p:nvPr>
        </p:nvSpPr>
        <p:spPr>
          <a:xfrm>
            <a:off x="1413597" y="6356353"/>
            <a:ext cx="204080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40"/>
          <p:cNvSpPr txBox="1">
            <a:spLocks noGrp="1"/>
          </p:cNvSpPr>
          <p:nvPr>
            <p:ph type="ftr" idx="11"/>
          </p:nvPr>
        </p:nvSpPr>
        <p:spPr>
          <a:xfrm>
            <a:off x="3454400" y="6356353"/>
            <a:ext cx="528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40"/>
          <p:cNvSpPr txBox="1">
            <a:spLocks noGrp="1"/>
          </p:cNvSpPr>
          <p:nvPr>
            <p:ph type="sldNum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41"/>
          <p:cNvSpPr txBox="1">
            <a:spLocks noGrp="1"/>
          </p:cNvSpPr>
          <p:nvPr>
            <p:ph type="title"/>
          </p:nvPr>
        </p:nvSpPr>
        <p:spPr>
          <a:xfrm rot="5400000">
            <a:off x="7285037" y="1828803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41"/>
          <p:cNvSpPr txBox="1">
            <a:spLocks noGrp="1"/>
          </p:cNvSpPr>
          <p:nvPr>
            <p:ph type="body" idx="1"/>
          </p:nvPr>
        </p:nvSpPr>
        <p:spPr>
          <a:xfrm rot="5400000">
            <a:off x="1697037" y="-812798"/>
            <a:ext cx="5851525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41"/>
          <p:cNvSpPr txBox="1">
            <a:spLocks noGrp="1"/>
          </p:cNvSpPr>
          <p:nvPr>
            <p:ph type="dt" idx="10"/>
          </p:nvPr>
        </p:nvSpPr>
        <p:spPr>
          <a:xfrm>
            <a:off x="1413597" y="6356353"/>
            <a:ext cx="204080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1"/>
          <p:cNvSpPr txBox="1">
            <a:spLocks noGrp="1"/>
          </p:cNvSpPr>
          <p:nvPr>
            <p:ph type="ftr" idx="11"/>
          </p:nvPr>
        </p:nvSpPr>
        <p:spPr>
          <a:xfrm>
            <a:off x="3454400" y="6356353"/>
            <a:ext cx="528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41"/>
          <p:cNvSpPr txBox="1">
            <a:spLocks noGrp="1"/>
          </p:cNvSpPr>
          <p:nvPr>
            <p:ph type="sldNum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0"/>
          <p:cNvSpPr txBox="1">
            <a:spLocks noGrp="1"/>
          </p:cNvSpPr>
          <p:nvPr>
            <p:ph type="title"/>
          </p:nvPr>
        </p:nvSpPr>
        <p:spPr>
          <a:xfrm>
            <a:off x="609600" y="900116"/>
            <a:ext cx="10972800" cy="1068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0"/>
          <p:cNvSpPr txBox="1">
            <a:spLocks noGrp="1"/>
          </p:cNvSpPr>
          <p:nvPr>
            <p:ph type="body" idx="1"/>
          </p:nvPr>
        </p:nvSpPr>
        <p:spPr>
          <a:xfrm>
            <a:off x="609600" y="3022603"/>
            <a:ext cx="10972800" cy="3103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21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»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0"/>
          <p:cNvSpPr txBox="1">
            <a:spLocks noGrp="1"/>
          </p:cNvSpPr>
          <p:nvPr>
            <p:ph type="dt" idx="10"/>
          </p:nvPr>
        </p:nvSpPr>
        <p:spPr>
          <a:xfrm>
            <a:off x="1413597" y="6356353"/>
            <a:ext cx="204080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0"/>
          <p:cNvSpPr txBox="1">
            <a:spLocks noGrp="1"/>
          </p:cNvSpPr>
          <p:nvPr>
            <p:ph type="ftr" idx="11"/>
          </p:nvPr>
        </p:nvSpPr>
        <p:spPr>
          <a:xfrm>
            <a:off x="3454400" y="6356353"/>
            <a:ext cx="528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0"/>
          <p:cNvSpPr txBox="1">
            <a:spLocks noGrp="1"/>
          </p:cNvSpPr>
          <p:nvPr>
            <p:ph type="sldNum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5" name="Google Shape;15;p2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0" y="-1"/>
            <a:ext cx="12192000" cy="6699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20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6418" y="6299202"/>
            <a:ext cx="1203001" cy="473792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20"/>
          <p:cNvSpPr txBox="1"/>
          <p:nvPr/>
        </p:nvSpPr>
        <p:spPr>
          <a:xfrm>
            <a:off x="-499662" y="116442"/>
            <a:ext cx="1261407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Institute for Transportation Research and Education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288">
          <p15:clr>
            <a:srgbClr val="F26B43"/>
          </p15:clr>
        </p15:guide>
        <p15:guide id="2" pos="5472">
          <p15:clr>
            <a:srgbClr val="F26B43"/>
          </p15:clr>
        </p15:guide>
        <p15:guide id="3" orient="horz" pos="3864">
          <p15:clr>
            <a:srgbClr val="F26B43"/>
          </p15:clr>
        </p15:guide>
        <p15:guide id="4" orient="horz" pos="552">
          <p15:clr>
            <a:srgbClr val="F26B43"/>
          </p15:clr>
        </p15:guide>
        <p15:guide id="5" pos="5664">
          <p15:clr>
            <a:srgbClr val="F26B43"/>
          </p15:clr>
        </p15:guide>
        <p15:guide id="6" pos="9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3" descr="One man's list: The four worst-designed intersections in Livingston County  – The Livingston Post.com"/>
          <p:cNvPicPr preferRelativeResize="0"/>
          <p:nvPr/>
        </p:nvPicPr>
        <p:blipFill rotWithShape="1">
          <a:blip r:embed="rId3">
            <a:alphaModFix amt="40000"/>
          </a:blip>
          <a:srcRect/>
          <a:stretch/>
        </p:blipFill>
        <p:spPr>
          <a:xfrm>
            <a:off x="0" y="671512"/>
            <a:ext cx="12192000" cy="6186487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3"/>
          <p:cNvSpPr txBox="1">
            <a:spLocks noGrp="1"/>
          </p:cNvSpPr>
          <p:nvPr>
            <p:ph type="ctrTitle"/>
          </p:nvPr>
        </p:nvSpPr>
        <p:spPr>
          <a:xfrm>
            <a:off x="1531961" y="1099568"/>
            <a:ext cx="9128078" cy="23294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sz="3600"/>
              <a:t>Movement-Based Safety Performance Functions</a:t>
            </a:r>
            <a:endParaRPr dirty="0"/>
          </a:p>
        </p:txBody>
      </p:sp>
      <p:sp>
        <p:nvSpPr>
          <p:cNvPr id="68" name="Google Shape;68;p3"/>
          <p:cNvSpPr txBox="1">
            <a:spLocks noGrp="1"/>
          </p:cNvSpPr>
          <p:nvPr>
            <p:ph type="subTitle" idx="1"/>
          </p:nvPr>
        </p:nvSpPr>
        <p:spPr>
          <a:xfrm>
            <a:off x="1536047" y="3449303"/>
            <a:ext cx="9144000" cy="2788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lvl="0">
              <a:buSzPct val="99792"/>
            </a:pPr>
            <a:r>
              <a:rPr lang="en-US" sz="2600" b="1" dirty="0"/>
              <a:t>NCDOT Project 2022-13 Closeout Meeting</a:t>
            </a:r>
            <a:endParaRPr dirty="0"/>
          </a:p>
          <a:p>
            <a:pPr marL="457200" lvl="0" indent="-3810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8108"/>
              <a:buNone/>
            </a:pPr>
            <a:endParaRPr b="1" dirty="0"/>
          </a:p>
          <a:p>
            <a:pPr marL="457200" lvl="0" indent="-38100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ct val="117936"/>
              <a:buNone/>
            </a:pPr>
            <a:r>
              <a:rPr lang="en-US" sz="2200" b="1" dirty="0"/>
              <a:t>Chris Cunningham, PE</a:t>
            </a:r>
          </a:p>
          <a:p>
            <a:pPr marL="457200" lvl="0" indent="-38100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ct val="117936"/>
              <a:buNone/>
            </a:pPr>
            <a:r>
              <a:rPr lang="en-US" sz="2200" b="1" dirty="0" err="1"/>
              <a:t>Ishtiak</a:t>
            </a:r>
            <a:r>
              <a:rPr lang="en-US" sz="2200" b="1" dirty="0"/>
              <a:t> Ahmed</a:t>
            </a:r>
          </a:p>
          <a:p>
            <a:pPr marL="457200" lvl="0" indent="-38100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ct val="117936"/>
              <a:buNone/>
            </a:pPr>
            <a:r>
              <a:rPr lang="en-US" sz="2200" b="1" dirty="0"/>
              <a:t>Richard Thomas Chase</a:t>
            </a:r>
            <a:endParaRPr dirty="0"/>
          </a:p>
          <a:p>
            <a:pPr marL="457200" lvl="0" indent="-38100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ct val="117936"/>
              <a:buNone/>
            </a:pPr>
            <a:r>
              <a:rPr lang="en-US" sz="2200" b="1" dirty="0"/>
              <a:t>James </a:t>
            </a:r>
            <a:r>
              <a:rPr lang="en-US" sz="2200" b="1" dirty="0" err="1"/>
              <a:t>Poslusny</a:t>
            </a:r>
            <a:endParaRPr lang="en-US" sz="2200" b="1" dirty="0"/>
          </a:p>
          <a:p>
            <a:pPr marL="457200" lvl="0" indent="-38100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ct val="117936"/>
              <a:buNone/>
            </a:pPr>
            <a:r>
              <a:rPr lang="en-US" sz="2200" b="1" dirty="0"/>
              <a:t>Kyra Stash</a:t>
            </a:r>
            <a:br>
              <a:rPr lang="en-US" sz="2200" b="1" dirty="0"/>
            </a:br>
            <a:endParaRPr sz="2200" b="1" dirty="0"/>
          </a:p>
          <a:p>
            <a:pPr marL="457200" lvl="0" indent="-381000" algn="ctr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ct val="117936"/>
              <a:buNone/>
            </a:pPr>
            <a:r>
              <a:rPr lang="en-US" sz="2200" b="1" dirty="0"/>
              <a:t>May 17, 2024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737BE3-507D-CADA-2108-14BC9B3FA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U-Turn Movements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BD1DEA-A79A-4668-194E-C2EEC421AC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6F029F-96BD-C60C-2573-5931A5A8EF0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10</a:t>
            </a:fld>
            <a:endParaRPr lang="en-US"/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8727AE2E-94D2-D215-B146-FCD104D8B45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599" y="3276599"/>
            <a:ext cx="4441371" cy="4441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 descr="A paper with text and images&#10;&#10;Description automatically generated">
            <a:extLst>
              <a:ext uri="{FF2B5EF4-FFF2-40B4-BE49-F238E27FC236}">
                <a16:creationId xmlns:a16="http://schemas.microsoft.com/office/drawing/2014/main" id="{6482663E-003B-AF94-FF6A-427D35BD51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679" y="1889622"/>
            <a:ext cx="7313839" cy="4573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274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600373-F163-AC0A-ACAA-17F7E1C8C7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Driveways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5DB605-D1E0-2ABD-3D3D-D6CD9E3E1A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4A0710-75DA-D793-96E3-4901649BB52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11</a:t>
            </a:fld>
            <a:endParaRPr lang="en-US"/>
          </a:p>
        </p:txBody>
      </p:sp>
      <p:pic>
        <p:nvPicPr>
          <p:cNvPr id="6" name="Picture 5" descr="A road map with text&#10;&#10;Description automatically generated with medium confidence">
            <a:extLst>
              <a:ext uri="{FF2B5EF4-FFF2-40B4-BE49-F238E27FC236}">
                <a16:creationId xmlns:a16="http://schemas.microsoft.com/office/drawing/2014/main" id="{4B13CD00-6F5F-10EC-2447-574EE93602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3862" y="1847151"/>
            <a:ext cx="8964276" cy="5010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167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8BEB0-6515-1ED0-4C84-760B999AB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3+ Vehicles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CD2F83-2434-2A71-E647-43456BA251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DC9183-B999-5FA8-C783-FA8D0088138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12</a:t>
            </a:fld>
            <a:endParaRPr lang="en-US"/>
          </a:p>
        </p:txBody>
      </p:sp>
      <p:pic>
        <p:nvPicPr>
          <p:cNvPr id="6" name="Picture 5" descr="A black and white image of a road accident&#10;&#10;Description automatically generated">
            <a:extLst>
              <a:ext uri="{FF2B5EF4-FFF2-40B4-BE49-F238E27FC236}">
                <a16:creationId xmlns:a16="http://schemas.microsoft.com/office/drawing/2014/main" id="{8F4FCACD-8202-BABD-51C3-1CF80F8B4D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3285" y="1765094"/>
            <a:ext cx="6785429" cy="49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1746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01B9BF-89B8-6FC4-F4F2-B329FC026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N/S Misaligned in Crash Diagram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708FD4-704B-6EAC-3FBE-B99DF29857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22ADDD-18FD-C46B-616F-B87E235F983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13</a:t>
            </a:fld>
            <a:endParaRPr lang="en-US"/>
          </a:p>
        </p:txBody>
      </p:sp>
      <p:pic>
        <p:nvPicPr>
          <p:cNvPr id="6" name="Picture 5" descr="A map of a road&#10;&#10;Description automatically generated">
            <a:extLst>
              <a:ext uri="{FF2B5EF4-FFF2-40B4-BE49-F238E27FC236}">
                <a16:creationId xmlns:a16="http://schemas.microsoft.com/office/drawing/2014/main" id="{75AEE7E4-7FBF-4691-38D1-5FAA43E3F8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7336" y="1968503"/>
            <a:ext cx="7897327" cy="4620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4869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2716AE-ED86-021B-0458-593321DF33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Pedestrian Crash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28C371-52A3-7659-EF75-F1677F4AE15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30FD71-8BE0-8847-80F3-171F888763A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14</a:t>
            </a:fld>
            <a:endParaRPr lang="en-US"/>
          </a:p>
        </p:txBody>
      </p:sp>
      <p:pic>
        <p:nvPicPr>
          <p:cNvPr id="6" name="Picture 5" descr="A road with text on it&#10;&#10;Description automatically generated">
            <a:extLst>
              <a:ext uri="{FF2B5EF4-FFF2-40B4-BE49-F238E27FC236}">
                <a16:creationId xmlns:a16="http://schemas.microsoft.com/office/drawing/2014/main" id="{B89CCCDD-F913-514A-A941-6FB511683B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1216" y="1884393"/>
            <a:ext cx="6809567" cy="4837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5168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D9A70-14FD-AEFA-BA8A-9B1F94A7E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Incorrect use of lanes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3B1D7B-6A64-F007-A0C5-48B9BF5C2A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E3C07B-9E32-BFF8-ECBC-0A4EA0ED8FA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15</a:t>
            </a:fld>
            <a:endParaRPr lang="en-US"/>
          </a:p>
        </p:txBody>
      </p:sp>
      <p:pic>
        <p:nvPicPr>
          <p:cNvPr id="6" name="Picture 5" descr="A map of a road with text&#10;&#10;Description automatically generated">
            <a:extLst>
              <a:ext uri="{FF2B5EF4-FFF2-40B4-BE49-F238E27FC236}">
                <a16:creationId xmlns:a16="http://schemas.microsoft.com/office/drawing/2014/main" id="{66F96B88-4420-20E8-9210-D5CA18E168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7810" y="2056730"/>
            <a:ext cx="7916380" cy="4801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4115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5E7D4-8BEA-057C-752C-E0FF138B4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Methodology – Predictive Models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2EC694-6DB0-FD01-C6DF-56C46863F9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Negative Exponential (Poisson)</a:t>
            </a:r>
          </a:p>
          <a:p>
            <a:endParaRPr lang="en-US" dirty="0"/>
          </a:p>
          <a:p>
            <a:r>
              <a:rPr lang="en-US" dirty="0"/>
              <a:t>Negative Binomial</a:t>
            </a:r>
          </a:p>
          <a:p>
            <a:endParaRPr lang="en-US" dirty="0"/>
          </a:p>
          <a:p>
            <a:r>
              <a:rPr lang="en-US" dirty="0"/>
              <a:t>Hurdle Model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C5F0B6-C58E-71EF-4E70-030188A03AD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754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NCP Models – Total Crashes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968503"/>
            <a:ext cx="10972800" cy="41576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17</a:t>
            </a:fld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519477B-FEE8-B269-38C9-5364DACCEE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8655874"/>
              </p:ext>
            </p:extLst>
          </p:nvPr>
        </p:nvGraphicFramePr>
        <p:xfrm>
          <a:off x="2881086" y="1961249"/>
          <a:ext cx="6429828" cy="1639200"/>
        </p:xfrm>
        <a:graphic>
          <a:graphicData uri="http://schemas.openxmlformats.org/drawingml/2006/table">
            <a:tbl>
              <a:tblPr firstRow="1" firstCol="1" bandRow="1">
                <a:tableStyleId>{9127E797-745F-4783-B74E-48ACA15431BE}</a:tableStyleId>
              </a:tblPr>
              <a:tblGrid>
                <a:gridCol w="2339521">
                  <a:extLst>
                    <a:ext uri="{9D8B030D-6E8A-4147-A177-3AD203B41FA5}">
                      <a16:colId xmlns:a16="http://schemas.microsoft.com/office/drawing/2014/main" val="3902616043"/>
                    </a:ext>
                  </a:extLst>
                </a:gridCol>
                <a:gridCol w="1946802">
                  <a:extLst>
                    <a:ext uri="{9D8B030D-6E8A-4147-A177-3AD203B41FA5}">
                      <a16:colId xmlns:a16="http://schemas.microsoft.com/office/drawing/2014/main" val="2412598520"/>
                    </a:ext>
                  </a:extLst>
                </a:gridCol>
                <a:gridCol w="2143505">
                  <a:extLst>
                    <a:ext uri="{9D8B030D-6E8A-4147-A177-3AD203B41FA5}">
                      <a16:colId xmlns:a16="http://schemas.microsoft.com/office/drawing/2014/main" val="4118310033"/>
                    </a:ext>
                  </a:extLst>
                </a:gridCol>
              </a:tblGrid>
              <a:tr h="29426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Variable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Estimate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P Value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77879799"/>
                  </a:ext>
                </a:extLst>
              </a:tr>
              <a:tr h="29426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Intercept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-11.4529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&lt;0.01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25973626"/>
                  </a:ext>
                </a:extLst>
              </a:tr>
              <a:tr h="29426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log(MajorVol)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0.86102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&lt;0.01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99555681"/>
                  </a:ext>
                </a:extLst>
              </a:tr>
              <a:tr h="29426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log(MinorVol)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0.50789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&lt;0.01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82978454"/>
                  </a:ext>
                </a:extLst>
              </a:tr>
              <a:tr h="46212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Max PSL &gt; 35 mph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0.16251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&lt;0.05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10386603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C655D055-9873-C003-87BD-69A92BEDE6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979826"/>
              </p:ext>
            </p:extLst>
          </p:nvPr>
        </p:nvGraphicFramePr>
        <p:xfrm>
          <a:off x="2881086" y="4480246"/>
          <a:ext cx="6429827" cy="1097280"/>
        </p:xfrm>
        <a:graphic>
          <a:graphicData uri="http://schemas.openxmlformats.org/drawingml/2006/table">
            <a:tbl>
              <a:tblPr firstRow="1" firstCol="1" bandRow="1">
                <a:tableStyleId>{9127E797-745F-4783-B74E-48ACA15431BE}</a:tableStyleId>
              </a:tblPr>
              <a:tblGrid>
                <a:gridCol w="2327727">
                  <a:extLst>
                    <a:ext uri="{9D8B030D-6E8A-4147-A177-3AD203B41FA5}">
                      <a16:colId xmlns:a16="http://schemas.microsoft.com/office/drawing/2014/main" val="3202122912"/>
                    </a:ext>
                  </a:extLst>
                </a:gridCol>
                <a:gridCol w="1958595">
                  <a:extLst>
                    <a:ext uri="{9D8B030D-6E8A-4147-A177-3AD203B41FA5}">
                      <a16:colId xmlns:a16="http://schemas.microsoft.com/office/drawing/2014/main" val="2894277354"/>
                    </a:ext>
                  </a:extLst>
                </a:gridCol>
                <a:gridCol w="2143505">
                  <a:extLst>
                    <a:ext uri="{9D8B030D-6E8A-4147-A177-3AD203B41FA5}">
                      <a16:colId xmlns:a16="http://schemas.microsoft.com/office/drawing/2014/main" val="2037274513"/>
                    </a:ext>
                  </a:extLst>
                </a:gridCol>
              </a:tblGrid>
              <a:tr h="25441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Variable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Estimate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P Value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83109776"/>
                  </a:ext>
                </a:extLst>
              </a:tr>
              <a:tr h="25441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Intercept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-12.25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&lt;0.01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07117861"/>
                  </a:ext>
                </a:extLst>
              </a:tr>
              <a:tr h="25441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log(MajorVol)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0.93737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&lt;0.01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84470375"/>
                  </a:ext>
                </a:extLst>
              </a:tr>
              <a:tr h="25441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log(MinorVol)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0.52196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&lt;0.01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27812946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43CB28AB-F390-2D50-F4DA-C6A8D51DFC94}"/>
              </a:ext>
            </a:extLst>
          </p:cNvPr>
          <p:cNvSpPr txBox="1"/>
          <p:nvPr/>
        </p:nvSpPr>
        <p:spPr>
          <a:xfrm>
            <a:off x="8331654" y="3530702"/>
            <a:ext cx="634365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AIC = 1652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9F52970-F8DC-640C-EF82-C613A4AD9450}"/>
              </a:ext>
            </a:extLst>
          </p:cNvPr>
          <p:cNvSpPr txBox="1"/>
          <p:nvPr/>
        </p:nvSpPr>
        <p:spPr>
          <a:xfrm>
            <a:off x="8331653" y="5499936"/>
            <a:ext cx="758536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AIC = 1654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06505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NCP Models – F/I and PDO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968503"/>
            <a:ext cx="10972800" cy="41576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18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3CB28AB-F390-2D50-F4DA-C6A8D51DFC94}"/>
              </a:ext>
            </a:extLst>
          </p:cNvPr>
          <p:cNvSpPr txBox="1"/>
          <p:nvPr/>
        </p:nvSpPr>
        <p:spPr>
          <a:xfrm>
            <a:off x="8331654" y="3530702"/>
            <a:ext cx="634365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AIC = 1652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9B12DB0-3ADB-DCAA-A65D-8C3FE5FE69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6782273"/>
              </p:ext>
            </p:extLst>
          </p:nvPr>
        </p:nvGraphicFramePr>
        <p:xfrm>
          <a:off x="1874519" y="1918239"/>
          <a:ext cx="8442959" cy="1920240"/>
        </p:xfrm>
        <a:graphic>
          <a:graphicData uri="http://schemas.openxmlformats.org/drawingml/2006/table">
            <a:tbl>
              <a:tblPr firstRow="1" firstCol="1" bandRow="1">
                <a:tableStyleId>{9127E797-745F-4783-B74E-48ACA15431BE}</a:tableStyleId>
              </a:tblPr>
              <a:tblGrid>
                <a:gridCol w="2680075">
                  <a:extLst>
                    <a:ext uri="{9D8B030D-6E8A-4147-A177-3AD203B41FA5}">
                      <a16:colId xmlns:a16="http://schemas.microsoft.com/office/drawing/2014/main" val="3439891102"/>
                    </a:ext>
                  </a:extLst>
                </a:gridCol>
                <a:gridCol w="1297597">
                  <a:extLst>
                    <a:ext uri="{9D8B030D-6E8A-4147-A177-3AD203B41FA5}">
                      <a16:colId xmlns:a16="http://schemas.microsoft.com/office/drawing/2014/main" val="3274767175"/>
                    </a:ext>
                  </a:extLst>
                </a:gridCol>
                <a:gridCol w="1462844">
                  <a:extLst>
                    <a:ext uri="{9D8B030D-6E8A-4147-A177-3AD203B41FA5}">
                      <a16:colId xmlns:a16="http://schemas.microsoft.com/office/drawing/2014/main" val="991777433"/>
                    </a:ext>
                  </a:extLst>
                </a:gridCol>
                <a:gridCol w="1625383">
                  <a:extLst>
                    <a:ext uri="{9D8B030D-6E8A-4147-A177-3AD203B41FA5}">
                      <a16:colId xmlns:a16="http://schemas.microsoft.com/office/drawing/2014/main" val="2211059480"/>
                    </a:ext>
                  </a:extLst>
                </a:gridCol>
                <a:gridCol w="1377060">
                  <a:extLst>
                    <a:ext uri="{9D8B030D-6E8A-4147-A177-3AD203B41FA5}">
                      <a16:colId xmlns:a16="http://schemas.microsoft.com/office/drawing/2014/main" val="204324519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Fatal/Injury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PDO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95330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Variable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Estimate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P Value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Estimate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P Value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3563569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Intercept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-11.4529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&lt;0.01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66775" algn="l"/>
                        </a:tabLst>
                      </a:pPr>
                      <a:r>
                        <a:rPr lang="en-US" sz="1800">
                          <a:effectLst/>
                        </a:rPr>
                        <a:t>-12.9832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&lt;0.01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2240618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log(MajorVol)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0.86102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&lt;0.01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0.97716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&lt;0.01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9768392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log(MinorVol)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0.50789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&lt;0.01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0.51099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&lt;0.01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2568858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Max PSL &gt; 35 mph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0.16251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&lt;0.05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0.37950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&lt;0.01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3913697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In CBD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--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--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0.17126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&lt;0.05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92033945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39B85AE0-62C4-A881-C6F7-9DEAF8C4FC04}"/>
              </a:ext>
            </a:extLst>
          </p:cNvPr>
          <p:cNvSpPr txBox="1"/>
          <p:nvPr/>
        </p:nvSpPr>
        <p:spPr>
          <a:xfrm>
            <a:off x="8826038" y="3777717"/>
            <a:ext cx="820881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AIC = 1164 | 1539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52DE9DD9-6B4F-1B83-F2C0-959880291D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2662476"/>
              </p:ext>
            </p:extLst>
          </p:nvPr>
        </p:nvGraphicFramePr>
        <p:xfrm>
          <a:off x="1874518" y="4241876"/>
          <a:ext cx="8442959" cy="1371600"/>
        </p:xfrm>
        <a:graphic>
          <a:graphicData uri="http://schemas.openxmlformats.org/drawingml/2006/table">
            <a:tbl>
              <a:tblPr firstRow="1" firstCol="1" bandRow="1">
                <a:tableStyleId>{9127E797-745F-4783-B74E-48ACA15431BE}</a:tableStyleId>
              </a:tblPr>
              <a:tblGrid>
                <a:gridCol w="2680075">
                  <a:extLst>
                    <a:ext uri="{9D8B030D-6E8A-4147-A177-3AD203B41FA5}">
                      <a16:colId xmlns:a16="http://schemas.microsoft.com/office/drawing/2014/main" val="167291328"/>
                    </a:ext>
                  </a:extLst>
                </a:gridCol>
                <a:gridCol w="1297597">
                  <a:extLst>
                    <a:ext uri="{9D8B030D-6E8A-4147-A177-3AD203B41FA5}">
                      <a16:colId xmlns:a16="http://schemas.microsoft.com/office/drawing/2014/main" val="535700326"/>
                    </a:ext>
                  </a:extLst>
                </a:gridCol>
                <a:gridCol w="1462844">
                  <a:extLst>
                    <a:ext uri="{9D8B030D-6E8A-4147-A177-3AD203B41FA5}">
                      <a16:colId xmlns:a16="http://schemas.microsoft.com/office/drawing/2014/main" val="3890779243"/>
                    </a:ext>
                  </a:extLst>
                </a:gridCol>
                <a:gridCol w="1625383">
                  <a:extLst>
                    <a:ext uri="{9D8B030D-6E8A-4147-A177-3AD203B41FA5}">
                      <a16:colId xmlns:a16="http://schemas.microsoft.com/office/drawing/2014/main" val="318287928"/>
                    </a:ext>
                  </a:extLst>
                </a:gridCol>
                <a:gridCol w="1377060">
                  <a:extLst>
                    <a:ext uri="{9D8B030D-6E8A-4147-A177-3AD203B41FA5}">
                      <a16:colId xmlns:a16="http://schemas.microsoft.com/office/drawing/2014/main" val="1752246089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Fatal/Injury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PDO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679636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Variables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Estimate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P Value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Estimate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P Value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1907306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Intercept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-13.7709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&lt;0.01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-12.5122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&lt;0.01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0021365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log(MajorVol)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0.97368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&lt;0.01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0.92423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&lt;0.01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6319922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log(MinorVol)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0.49720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&lt;0.01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0.53354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&lt;0.01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88058120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877ED135-D6D0-0302-6813-8DCB55556212}"/>
              </a:ext>
            </a:extLst>
          </p:cNvPr>
          <p:cNvSpPr txBox="1"/>
          <p:nvPr/>
        </p:nvSpPr>
        <p:spPr>
          <a:xfrm>
            <a:off x="8826038" y="5621892"/>
            <a:ext cx="876577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AIC = 1172 | 1545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08897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Crossing Conflict Point Models – Total Crashes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19</a:t>
            </a:fld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738C172-7F66-24BA-D12D-A202785194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4280017"/>
              </p:ext>
            </p:extLst>
          </p:nvPr>
        </p:nvGraphicFramePr>
        <p:xfrm>
          <a:off x="2008867" y="1858416"/>
          <a:ext cx="8025039" cy="3627260"/>
        </p:xfrm>
        <a:graphic>
          <a:graphicData uri="http://schemas.openxmlformats.org/drawingml/2006/table">
            <a:tbl>
              <a:tblPr firstRow="1" firstCol="1" bandRow="1">
                <a:tableStyleId>{9127E797-745F-4783-B74E-48ACA15431BE}</a:tableStyleId>
              </a:tblPr>
              <a:tblGrid>
                <a:gridCol w="2674441">
                  <a:extLst>
                    <a:ext uri="{9D8B030D-6E8A-4147-A177-3AD203B41FA5}">
                      <a16:colId xmlns:a16="http://schemas.microsoft.com/office/drawing/2014/main" val="2025686539"/>
                    </a:ext>
                  </a:extLst>
                </a:gridCol>
                <a:gridCol w="2675299">
                  <a:extLst>
                    <a:ext uri="{9D8B030D-6E8A-4147-A177-3AD203B41FA5}">
                      <a16:colId xmlns:a16="http://schemas.microsoft.com/office/drawing/2014/main" val="3068749615"/>
                    </a:ext>
                  </a:extLst>
                </a:gridCol>
                <a:gridCol w="2675299">
                  <a:extLst>
                    <a:ext uri="{9D8B030D-6E8A-4147-A177-3AD203B41FA5}">
                      <a16:colId xmlns:a16="http://schemas.microsoft.com/office/drawing/2014/main" val="567808002"/>
                    </a:ext>
                  </a:extLst>
                </a:gridCol>
              </a:tblGrid>
              <a:tr h="279020"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Count Model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7286319"/>
                  </a:ext>
                </a:extLst>
              </a:tr>
              <a:tr h="27902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Variable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Estimate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P Value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8558050"/>
                  </a:ext>
                </a:extLst>
              </a:tr>
              <a:tr h="27902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Intercept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-7.1495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&lt;0.01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88908242"/>
                  </a:ext>
                </a:extLst>
              </a:tr>
              <a:tr h="27902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log(higher vol)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0.30582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&lt;0.01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22602722"/>
                  </a:ext>
                </a:extLst>
              </a:tr>
              <a:tr h="27902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log(lower vol)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0.37669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&lt;0.01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23687851"/>
                  </a:ext>
                </a:extLst>
              </a:tr>
              <a:tr h="27902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Skewed Combination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-0.92466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&lt;0.01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72078316"/>
                  </a:ext>
                </a:extLst>
              </a:tr>
              <a:tr h="27902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Not all Protected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0.51311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&lt;0.01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94334292"/>
                  </a:ext>
                </a:extLst>
              </a:tr>
              <a:tr h="279020"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Zero Hurdle Model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9070572"/>
                  </a:ext>
                </a:extLst>
              </a:tr>
              <a:tr h="27902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Variable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Estimate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P Value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23853465"/>
                  </a:ext>
                </a:extLst>
              </a:tr>
              <a:tr h="27902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Intercept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-10.3319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&lt;0.01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96714520"/>
                  </a:ext>
                </a:extLst>
              </a:tr>
              <a:tr h="27902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log(higher vol)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0.73283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&lt;0.01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88148920"/>
                  </a:ext>
                </a:extLst>
              </a:tr>
              <a:tr h="27902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log(lower vol)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0.36676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&lt;0.01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00893649"/>
                  </a:ext>
                </a:extLst>
              </a:tr>
              <a:tr h="27902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Skewed Combination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-0.45293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&lt;0.01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40092105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8967588" y="5485676"/>
            <a:ext cx="106631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AIC = 6791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74266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61"/>
          <p:cNvSpPr txBox="1">
            <a:spLocks noGrp="1"/>
          </p:cNvSpPr>
          <p:nvPr>
            <p:ph type="title"/>
          </p:nvPr>
        </p:nvSpPr>
        <p:spPr>
          <a:xfrm>
            <a:off x="609600" y="669929"/>
            <a:ext cx="10972800" cy="1068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Background</a:t>
            </a:r>
            <a:endParaRPr dirty="0"/>
          </a:p>
        </p:txBody>
      </p:sp>
      <p:sp>
        <p:nvSpPr>
          <p:cNvPr id="250" name="Google Shape;250;p61"/>
          <p:cNvSpPr txBox="1">
            <a:spLocks noGrp="1"/>
          </p:cNvSpPr>
          <p:nvPr>
            <p:ph type="body" idx="1"/>
          </p:nvPr>
        </p:nvSpPr>
        <p:spPr>
          <a:xfrm>
            <a:off x="609600" y="1582310"/>
            <a:ext cx="10849584" cy="44287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190500" algn="l" rtl="0">
              <a:lnSpc>
                <a:spcPct val="100000"/>
              </a:lnSpc>
              <a:spcBef>
                <a:spcPts val="1800"/>
              </a:spcBef>
              <a:spcAft>
                <a:spcPts val="1200"/>
              </a:spcAft>
              <a:buSzPts val="2400"/>
              <a:buFont typeface="Noto Sans Symbols"/>
              <a:buNone/>
            </a:pP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NCDOT RP 2018-20: Reasonable Alternatives for Grade-Separated Intersections </a:t>
            </a:r>
          </a:p>
          <a:p>
            <a:pPr marL="495300">
              <a:spcBef>
                <a:spcPts val="0"/>
              </a:spcBef>
              <a:buSzPts val="2400"/>
            </a:pPr>
            <a:r>
              <a:rPr lang="en-US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Limited dataset (35)</a:t>
            </a:r>
          </a:p>
          <a:p>
            <a:pPr marL="952500" lvl="1">
              <a:spcBef>
                <a:spcPts val="0"/>
              </a:spcBef>
              <a:buSzPts val="2400"/>
            </a:pPr>
            <a:r>
              <a:rPr lang="en-US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21 Conventional</a:t>
            </a:r>
          </a:p>
          <a:p>
            <a:pPr marL="952500" lvl="1">
              <a:spcBef>
                <a:spcPts val="0"/>
              </a:spcBef>
              <a:buSzPts val="2400"/>
            </a:pP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11 RCUT</a:t>
            </a:r>
          </a:p>
          <a:p>
            <a:pPr marL="952500" lvl="1">
              <a:spcBef>
                <a:spcPts val="0"/>
              </a:spcBef>
              <a:buSzPts val="2400"/>
            </a:pPr>
            <a:r>
              <a:rPr lang="en-US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 DDI</a:t>
            </a:r>
          </a:p>
          <a:p>
            <a:pPr marL="495300">
              <a:spcBef>
                <a:spcPts val="0"/>
              </a:spcBef>
              <a:buSzPts val="2400"/>
            </a:pP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Only used conflict point type and 24h movement volumes</a:t>
            </a:r>
          </a:p>
          <a:p>
            <a:pPr marL="495300">
              <a:spcBef>
                <a:spcPts val="0"/>
              </a:spcBef>
              <a:buSzPts val="2400"/>
            </a:pPr>
            <a:endParaRPr lang="en-US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95300">
              <a:spcBef>
                <a:spcPts val="0"/>
              </a:spcBef>
              <a:buSzPts val="2400"/>
            </a:pPr>
            <a:endParaRPr lang="en-US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52400" indent="0">
              <a:spcBef>
                <a:spcPts val="0"/>
              </a:spcBef>
              <a:buSzPts val="2400"/>
              <a:buNone/>
            </a:pP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Model was tested by NCDOT against 300+ Charlotte conventional intersections</a:t>
            </a:r>
            <a:endParaRPr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1" name="Google Shape;251;p61"/>
          <p:cNvSpPr txBox="1">
            <a:spLocks noGrp="1"/>
          </p:cNvSpPr>
          <p:nvPr>
            <p:ph type="sldNum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>
                <a:solidFill>
                  <a:srgbClr val="888888"/>
                </a:solidFill>
              </a:rPr>
              <a:t>2</a:t>
            </a:fld>
            <a:endParaRPr>
              <a:solidFill>
                <a:srgbClr val="888888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Crossing Conflict Point Models – F/I and PDO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20</a:t>
            </a:fld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FC7A14C-32CE-F87D-441E-0C22A126BE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3183829"/>
              </p:ext>
            </p:extLst>
          </p:nvPr>
        </p:nvGraphicFramePr>
        <p:xfrm>
          <a:off x="1885950" y="1843084"/>
          <a:ext cx="8303080" cy="4114800"/>
        </p:xfrm>
        <a:graphic>
          <a:graphicData uri="http://schemas.openxmlformats.org/drawingml/2006/table">
            <a:tbl>
              <a:tblPr firstRow="1" firstCol="1" bandRow="1">
                <a:tableStyleId>{9127E797-745F-4783-B74E-48ACA15431BE}</a:tableStyleId>
              </a:tblPr>
              <a:tblGrid>
                <a:gridCol w="2635672">
                  <a:extLst>
                    <a:ext uri="{9D8B030D-6E8A-4147-A177-3AD203B41FA5}">
                      <a16:colId xmlns:a16="http://schemas.microsoft.com/office/drawing/2014/main" val="332663770"/>
                    </a:ext>
                  </a:extLst>
                </a:gridCol>
                <a:gridCol w="1276099">
                  <a:extLst>
                    <a:ext uri="{9D8B030D-6E8A-4147-A177-3AD203B41FA5}">
                      <a16:colId xmlns:a16="http://schemas.microsoft.com/office/drawing/2014/main" val="3987344044"/>
                    </a:ext>
                  </a:extLst>
                </a:gridCol>
                <a:gridCol w="1438608">
                  <a:extLst>
                    <a:ext uri="{9D8B030D-6E8A-4147-A177-3AD203B41FA5}">
                      <a16:colId xmlns:a16="http://schemas.microsoft.com/office/drawing/2014/main" val="4245105955"/>
                    </a:ext>
                  </a:extLst>
                </a:gridCol>
                <a:gridCol w="1598455">
                  <a:extLst>
                    <a:ext uri="{9D8B030D-6E8A-4147-A177-3AD203B41FA5}">
                      <a16:colId xmlns:a16="http://schemas.microsoft.com/office/drawing/2014/main" val="950790381"/>
                    </a:ext>
                  </a:extLst>
                </a:gridCol>
                <a:gridCol w="1354246">
                  <a:extLst>
                    <a:ext uri="{9D8B030D-6E8A-4147-A177-3AD203B41FA5}">
                      <a16:colId xmlns:a16="http://schemas.microsoft.com/office/drawing/2014/main" val="2327839070"/>
                    </a:ext>
                  </a:extLst>
                </a:gridCol>
              </a:tblGrid>
              <a:tr h="182880">
                <a:tc gridSpan="5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Count Model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330316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Fatal/Injury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PDO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287996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Variable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Estimate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P Value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Estimate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P Value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6701328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Intercept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-7.26278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&lt;0.01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-6.75981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&lt;0.01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8909454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log(higher vol)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0.35432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&lt;0.01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0.19764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&lt;0.05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5860553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log(lower vol)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0.39995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&lt;0.01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0.37695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&lt;0.01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1446457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Skewed Combination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-1.02185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&lt;0.01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-1.02481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&lt;0.01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1181543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Not all Protected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0.49623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&lt;0.01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0.45817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&lt;0.01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9130367"/>
                  </a:ext>
                </a:extLst>
              </a:tr>
              <a:tr h="182880">
                <a:tc gridSpan="5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Zero Hurdle Model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465344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Fatal/Injury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PDO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987857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Variable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Estimate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P Value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Estimate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P Value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3479387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Intercept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-10.8126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&lt;0.01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-9.64337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&lt;0.01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6591740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log(higher vol)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0.70315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&lt;0.01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0.60203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&lt;0.01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1218268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log(lower vol)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0.36388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&lt;0.01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0.34004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&lt;0.01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9668397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Skewed Combination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-0.38555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&lt;0.01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-0.59968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&lt;0.01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21660909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75AE85C5-27F2-3BC2-C13B-18B3393AC953}"/>
              </a:ext>
            </a:extLst>
          </p:cNvPr>
          <p:cNvSpPr txBox="1"/>
          <p:nvPr/>
        </p:nvSpPr>
        <p:spPr>
          <a:xfrm>
            <a:off x="8737600" y="5957884"/>
            <a:ext cx="634365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AIC = 4685 | 4893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71042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Crossing Conflict Point Models – Volume only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21</a:t>
            </a:fld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06903"/>
              </p:ext>
            </p:extLst>
          </p:nvPr>
        </p:nvGraphicFramePr>
        <p:xfrm>
          <a:off x="2152995" y="2516508"/>
          <a:ext cx="7764089" cy="1097280"/>
        </p:xfrm>
        <a:graphic>
          <a:graphicData uri="http://schemas.openxmlformats.org/drawingml/2006/table">
            <a:tbl>
              <a:tblPr firstRow="1" firstCol="1" bandRow="1">
                <a:tableStyleId>{9127E797-745F-4783-B74E-48ACA15431BE}</a:tableStyleId>
              </a:tblPr>
              <a:tblGrid>
                <a:gridCol w="3095747">
                  <a:extLst>
                    <a:ext uri="{9D8B030D-6E8A-4147-A177-3AD203B41FA5}">
                      <a16:colId xmlns:a16="http://schemas.microsoft.com/office/drawing/2014/main" val="2568714919"/>
                    </a:ext>
                  </a:extLst>
                </a:gridCol>
                <a:gridCol w="2080035">
                  <a:extLst>
                    <a:ext uri="{9D8B030D-6E8A-4147-A177-3AD203B41FA5}">
                      <a16:colId xmlns:a16="http://schemas.microsoft.com/office/drawing/2014/main" val="819773557"/>
                    </a:ext>
                  </a:extLst>
                </a:gridCol>
                <a:gridCol w="2588307">
                  <a:extLst>
                    <a:ext uri="{9D8B030D-6E8A-4147-A177-3AD203B41FA5}">
                      <a16:colId xmlns:a16="http://schemas.microsoft.com/office/drawing/2014/main" val="4215465829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Variable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Estimate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P Value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201904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Intercept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-8.8639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&lt;0.01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4675338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log(CMV higher </a:t>
                      </a:r>
                      <a:r>
                        <a:rPr lang="en-US" sz="1800" dirty="0" err="1">
                          <a:effectLst/>
                        </a:rPr>
                        <a:t>vol</a:t>
                      </a:r>
                      <a:r>
                        <a:rPr lang="en-US" sz="1800" dirty="0">
                          <a:effectLst/>
                        </a:rPr>
                        <a:t> )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0.58038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&lt;0.01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4180915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log(CMV lower vol)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0.35987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&lt;0.01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25673014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8850766" y="3613788"/>
            <a:ext cx="106631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AIC = 6959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90459EC-9C39-B649-8DB2-D027222425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2202495"/>
              </p:ext>
            </p:extLst>
          </p:nvPr>
        </p:nvGraphicFramePr>
        <p:xfrm>
          <a:off x="2152994" y="4117181"/>
          <a:ext cx="7764089" cy="1371600"/>
        </p:xfrm>
        <a:graphic>
          <a:graphicData uri="http://schemas.openxmlformats.org/drawingml/2006/table">
            <a:tbl>
              <a:tblPr firstRow="1" firstCol="1" bandRow="1">
                <a:tableStyleId>{9127E797-745F-4783-B74E-48ACA15431BE}</a:tableStyleId>
              </a:tblPr>
              <a:tblGrid>
                <a:gridCol w="2464580">
                  <a:extLst>
                    <a:ext uri="{9D8B030D-6E8A-4147-A177-3AD203B41FA5}">
                      <a16:colId xmlns:a16="http://schemas.microsoft.com/office/drawing/2014/main" val="2188614174"/>
                    </a:ext>
                  </a:extLst>
                </a:gridCol>
                <a:gridCol w="1193261">
                  <a:extLst>
                    <a:ext uri="{9D8B030D-6E8A-4147-A177-3AD203B41FA5}">
                      <a16:colId xmlns:a16="http://schemas.microsoft.com/office/drawing/2014/main" val="3141947701"/>
                    </a:ext>
                  </a:extLst>
                </a:gridCol>
                <a:gridCol w="1345222">
                  <a:extLst>
                    <a:ext uri="{9D8B030D-6E8A-4147-A177-3AD203B41FA5}">
                      <a16:colId xmlns:a16="http://schemas.microsoft.com/office/drawing/2014/main" val="1353899234"/>
                    </a:ext>
                  </a:extLst>
                </a:gridCol>
                <a:gridCol w="1494691">
                  <a:extLst>
                    <a:ext uri="{9D8B030D-6E8A-4147-A177-3AD203B41FA5}">
                      <a16:colId xmlns:a16="http://schemas.microsoft.com/office/drawing/2014/main" val="1531921013"/>
                    </a:ext>
                  </a:extLst>
                </a:gridCol>
                <a:gridCol w="1266335">
                  <a:extLst>
                    <a:ext uri="{9D8B030D-6E8A-4147-A177-3AD203B41FA5}">
                      <a16:colId xmlns:a16="http://schemas.microsoft.com/office/drawing/2014/main" val="300759778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Fatal/Injury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PDO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819666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Variable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Estimate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P Value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Estimate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P Value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6594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Intercept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-10.1449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&lt;0.01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-8.93961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&lt;0.01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0355023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log(CMV higher vol )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0.63575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&lt;0.01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0.51771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&lt;0.01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8871209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log(CMV lower vol)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0.37116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&lt;0.01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0.35321    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&lt;0.01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92624986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EDEBDF54-DF6C-DC2F-3EC1-C34EB880DA05}"/>
              </a:ext>
            </a:extLst>
          </p:cNvPr>
          <p:cNvSpPr txBox="1"/>
          <p:nvPr/>
        </p:nvSpPr>
        <p:spPr>
          <a:xfrm>
            <a:off x="8410575" y="5488781"/>
            <a:ext cx="634365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AIC = 4767 | 4981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03675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Diverge Conflict Point Models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22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9995921"/>
              </p:ext>
            </p:extLst>
          </p:nvPr>
        </p:nvGraphicFramePr>
        <p:xfrm>
          <a:off x="2152995" y="2516508"/>
          <a:ext cx="7764089" cy="1097280"/>
        </p:xfrm>
        <a:graphic>
          <a:graphicData uri="http://schemas.openxmlformats.org/drawingml/2006/table">
            <a:tbl>
              <a:tblPr firstRow="1" firstCol="1" bandRow="1">
                <a:tableStyleId>{9127E797-745F-4783-B74E-48ACA15431BE}</a:tableStyleId>
              </a:tblPr>
              <a:tblGrid>
                <a:gridCol w="3095747">
                  <a:extLst>
                    <a:ext uri="{9D8B030D-6E8A-4147-A177-3AD203B41FA5}">
                      <a16:colId xmlns:a16="http://schemas.microsoft.com/office/drawing/2014/main" val="2568714919"/>
                    </a:ext>
                  </a:extLst>
                </a:gridCol>
                <a:gridCol w="2080035">
                  <a:extLst>
                    <a:ext uri="{9D8B030D-6E8A-4147-A177-3AD203B41FA5}">
                      <a16:colId xmlns:a16="http://schemas.microsoft.com/office/drawing/2014/main" val="819773557"/>
                    </a:ext>
                  </a:extLst>
                </a:gridCol>
                <a:gridCol w="2588307">
                  <a:extLst>
                    <a:ext uri="{9D8B030D-6E8A-4147-A177-3AD203B41FA5}">
                      <a16:colId xmlns:a16="http://schemas.microsoft.com/office/drawing/2014/main" val="4215465829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Variable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Estimate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P Value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201904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Intercept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-8.3855</a:t>
                      </a:r>
                      <a:endParaRPr lang="en-US" sz="18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&lt;0.01</a:t>
                      </a:r>
                      <a:endParaRPr lang="en-US" sz="18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4675338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log(CMV higher 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vol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0.32842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&lt;0.01</a:t>
                      </a:r>
                      <a:endParaRPr lang="en-US" sz="18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4180915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log(CMV lower 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vol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0.34888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&lt;0.01</a:t>
                      </a:r>
                      <a:endParaRPr lang="en-US" sz="18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25673014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8850766" y="3613788"/>
            <a:ext cx="106631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AIC = 1453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1C9DFCC-D1EF-1B5B-9340-A48C28B73A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2964783"/>
              </p:ext>
            </p:extLst>
          </p:nvPr>
        </p:nvGraphicFramePr>
        <p:xfrm>
          <a:off x="2152994" y="4247810"/>
          <a:ext cx="7764089" cy="1371600"/>
        </p:xfrm>
        <a:graphic>
          <a:graphicData uri="http://schemas.openxmlformats.org/drawingml/2006/table">
            <a:tbl>
              <a:tblPr firstRow="1" firstCol="1" bandRow="1">
                <a:tableStyleId>{9127E797-745F-4783-B74E-48ACA15431BE}</a:tableStyleId>
              </a:tblPr>
              <a:tblGrid>
                <a:gridCol w="2464579">
                  <a:extLst>
                    <a:ext uri="{9D8B030D-6E8A-4147-A177-3AD203B41FA5}">
                      <a16:colId xmlns:a16="http://schemas.microsoft.com/office/drawing/2014/main" val="776151928"/>
                    </a:ext>
                  </a:extLst>
                </a:gridCol>
                <a:gridCol w="1193262">
                  <a:extLst>
                    <a:ext uri="{9D8B030D-6E8A-4147-A177-3AD203B41FA5}">
                      <a16:colId xmlns:a16="http://schemas.microsoft.com/office/drawing/2014/main" val="3359999075"/>
                    </a:ext>
                  </a:extLst>
                </a:gridCol>
                <a:gridCol w="1345222">
                  <a:extLst>
                    <a:ext uri="{9D8B030D-6E8A-4147-A177-3AD203B41FA5}">
                      <a16:colId xmlns:a16="http://schemas.microsoft.com/office/drawing/2014/main" val="3280781644"/>
                    </a:ext>
                  </a:extLst>
                </a:gridCol>
                <a:gridCol w="1494691">
                  <a:extLst>
                    <a:ext uri="{9D8B030D-6E8A-4147-A177-3AD203B41FA5}">
                      <a16:colId xmlns:a16="http://schemas.microsoft.com/office/drawing/2014/main" val="174418412"/>
                    </a:ext>
                  </a:extLst>
                </a:gridCol>
                <a:gridCol w="1266335">
                  <a:extLst>
                    <a:ext uri="{9D8B030D-6E8A-4147-A177-3AD203B41FA5}">
                      <a16:colId xmlns:a16="http://schemas.microsoft.com/office/drawing/2014/main" val="697638543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Fatal/Injury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PDO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785767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Variable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Estimate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P Value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Estimate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P Value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1964366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Intercept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-9.39924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&lt;0.01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-8.73796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&lt;0.01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480029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log(CMV higher vol )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0.2819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0.1201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0.33622    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&lt;0.01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7819162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log(CMV lower vol)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0.3123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&lt;0.05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0.35978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&lt;0.01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22656329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E69E1D5E-5216-E7D5-BE8B-A93C4A7FB478}"/>
              </a:ext>
            </a:extLst>
          </p:cNvPr>
          <p:cNvSpPr txBox="1"/>
          <p:nvPr/>
        </p:nvSpPr>
        <p:spPr>
          <a:xfrm>
            <a:off x="8535761" y="5580375"/>
            <a:ext cx="634365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AIC = 442 | 1267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52278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Merge Conflict Point Models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23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2058822"/>
              </p:ext>
            </p:extLst>
          </p:nvPr>
        </p:nvGraphicFramePr>
        <p:xfrm>
          <a:off x="2152995" y="2516508"/>
          <a:ext cx="7764089" cy="1097280"/>
        </p:xfrm>
        <a:graphic>
          <a:graphicData uri="http://schemas.openxmlformats.org/drawingml/2006/table">
            <a:tbl>
              <a:tblPr firstRow="1" firstCol="1" bandRow="1">
                <a:tableStyleId>{9127E797-745F-4783-B74E-48ACA15431BE}</a:tableStyleId>
              </a:tblPr>
              <a:tblGrid>
                <a:gridCol w="3095747">
                  <a:extLst>
                    <a:ext uri="{9D8B030D-6E8A-4147-A177-3AD203B41FA5}">
                      <a16:colId xmlns:a16="http://schemas.microsoft.com/office/drawing/2014/main" val="2568714919"/>
                    </a:ext>
                  </a:extLst>
                </a:gridCol>
                <a:gridCol w="2080035">
                  <a:extLst>
                    <a:ext uri="{9D8B030D-6E8A-4147-A177-3AD203B41FA5}">
                      <a16:colId xmlns:a16="http://schemas.microsoft.com/office/drawing/2014/main" val="819773557"/>
                    </a:ext>
                  </a:extLst>
                </a:gridCol>
                <a:gridCol w="2588307">
                  <a:extLst>
                    <a:ext uri="{9D8B030D-6E8A-4147-A177-3AD203B41FA5}">
                      <a16:colId xmlns:a16="http://schemas.microsoft.com/office/drawing/2014/main" val="4215465829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Variable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Estimate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P Value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201904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Intercept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-7.3265</a:t>
                      </a:r>
                      <a:endParaRPr lang="en-US" sz="18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&lt;0.01</a:t>
                      </a:r>
                      <a:endParaRPr lang="en-US" sz="18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4675338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log(CMV higher </a:t>
                      </a:r>
                      <a:r>
                        <a:rPr lang="en-US" sz="1800" dirty="0" err="1">
                          <a:effectLst/>
                        </a:rPr>
                        <a:t>vol</a:t>
                      </a:r>
                      <a:r>
                        <a:rPr lang="en-US" sz="1800" dirty="0">
                          <a:effectLst/>
                        </a:rPr>
                        <a:t> )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0.34698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&lt;0.01</a:t>
                      </a:r>
                      <a:endParaRPr lang="en-US" sz="18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4180915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log(CMV lower vol)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0.30371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&lt;0.01</a:t>
                      </a:r>
                      <a:endParaRPr lang="en-US" sz="18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25673014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8912870" y="3613788"/>
            <a:ext cx="106631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AIC = 2431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BAFA958-7A27-32E7-C27A-817A2D07D3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1241836"/>
              </p:ext>
            </p:extLst>
          </p:nvPr>
        </p:nvGraphicFramePr>
        <p:xfrm>
          <a:off x="2152995" y="4117181"/>
          <a:ext cx="7764088" cy="1371600"/>
        </p:xfrm>
        <a:graphic>
          <a:graphicData uri="http://schemas.openxmlformats.org/drawingml/2006/table">
            <a:tbl>
              <a:tblPr firstRow="1" firstCol="1" bandRow="1">
                <a:tableStyleId>{9127E797-745F-4783-B74E-48ACA15431BE}</a:tableStyleId>
              </a:tblPr>
              <a:tblGrid>
                <a:gridCol w="2464579">
                  <a:extLst>
                    <a:ext uri="{9D8B030D-6E8A-4147-A177-3AD203B41FA5}">
                      <a16:colId xmlns:a16="http://schemas.microsoft.com/office/drawing/2014/main" val="2632382870"/>
                    </a:ext>
                  </a:extLst>
                </a:gridCol>
                <a:gridCol w="1193261">
                  <a:extLst>
                    <a:ext uri="{9D8B030D-6E8A-4147-A177-3AD203B41FA5}">
                      <a16:colId xmlns:a16="http://schemas.microsoft.com/office/drawing/2014/main" val="4205124954"/>
                    </a:ext>
                  </a:extLst>
                </a:gridCol>
                <a:gridCol w="1345222">
                  <a:extLst>
                    <a:ext uri="{9D8B030D-6E8A-4147-A177-3AD203B41FA5}">
                      <a16:colId xmlns:a16="http://schemas.microsoft.com/office/drawing/2014/main" val="3804807654"/>
                    </a:ext>
                  </a:extLst>
                </a:gridCol>
                <a:gridCol w="1494691">
                  <a:extLst>
                    <a:ext uri="{9D8B030D-6E8A-4147-A177-3AD203B41FA5}">
                      <a16:colId xmlns:a16="http://schemas.microsoft.com/office/drawing/2014/main" val="3285178806"/>
                    </a:ext>
                  </a:extLst>
                </a:gridCol>
                <a:gridCol w="1266335">
                  <a:extLst>
                    <a:ext uri="{9D8B030D-6E8A-4147-A177-3AD203B41FA5}">
                      <a16:colId xmlns:a16="http://schemas.microsoft.com/office/drawing/2014/main" val="2324048465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Fatal/Injury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PDO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38053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Variable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Estimate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P Value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Estimate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P Value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846997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Intercept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-9.38636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&lt;0.01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-7.54544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&lt;0.01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6201915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log(CMV higher vol )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0.51276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&lt;0.01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0.30230    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&lt;0.01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3174772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log(CMV lower vol)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0.17908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&lt;0.05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0.35373    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&lt;0.01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50215267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F8D64C5F-27B4-3109-DC1F-64B6DC5C4807}"/>
              </a:ext>
            </a:extLst>
          </p:cNvPr>
          <p:cNvSpPr txBox="1"/>
          <p:nvPr/>
        </p:nvSpPr>
        <p:spPr>
          <a:xfrm>
            <a:off x="8543925" y="5530508"/>
            <a:ext cx="634365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AIC = 953 | 2084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46035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E30B7F-FEFE-47E5-49C6-6E8165AF74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72C57-D0D0-2AF1-C851-5358AEA98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Tool Application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9F5791-353C-9BE1-5379-1DD8BC79BA0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24</a:t>
            </a:fld>
            <a:endParaRPr lang="en-US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38491"/>
            <a:ext cx="12192000" cy="422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13082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Tool Application (outputs)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25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360" y="1878424"/>
            <a:ext cx="11843279" cy="3965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7322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7AB66B-F75C-18BC-E5CE-5977A56D4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Fatal + Injury vs PDO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9CD22F-B323-916E-3CED-DB8D7B051C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738993"/>
            <a:ext cx="10972800" cy="4387173"/>
          </a:xfrm>
        </p:spPr>
        <p:txBody>
          <a:bodyPr/>
          <a:lstStyle/>
          <a:p>
            <a:r>
              <a:rPr lang="en-US" dirty="0"/>
              <a:t>HSM has intersection-total models for PDO and F/I separately, and adds them up for total crash estimates</a:t>
            </a:r>
          </a:p>
          <a:p>
            <a:endParaRPr lang="en-US" dirty="0"/>
          </a:p>
          <a:p>
            <a:r>
              <a:rPr lang="en-US" dirty="0"/>
              <a:t>MBSPF has 33 models (32 CP and 1 NCP for 4SG) per intersection, so fitting F/I on mostly zeroes at conflict point models</a:t>
            </a:r>
          </a:p>
          <a:p>
            <a:endParaRPr lang="en-US" dirty="0"/>
          </a:p>
          <a:p>
            <a:r>
              <a:rPr lang="en-US" dirty="0"/>
              <a:t>How to implement? </a:t>
            </a:r>
          </a:p>
          <a:p>
            <a:pPr lvl="1"/>
            <a:r>
              <a:rPr lang="en-US" dirty="0"/>
              <a:t>Estimate total then use estimated %: F/I = Total model * F/I model / (F/I model + PDO model)</a:t>
            </a:r>
          </a:p>
          <a:p>
            <a:pPr lvl="1"/>
            <a:r>
              <a:rPr lang="en-US" dirty="0"/>
              <a:t>Estimate like HSM: Total = PDO model + F/I model</a:t>
            </a:r>
          </a:p>
          <a:p>
            <a:pPr lvl="1"/>
            <a:r>
              <a:rPr lang="en-US" dirty="0"/>
              <a:t>Estimate with default %: F/I = Total model * %F/I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FC6680-23AD-FBE3-2F70-5708F21D11F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3501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Overall Model Performance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968503"/>
            <a:ext cx="10972800" cy="4157663"/>
          </a:xfrm>
        </p:spPr>
        <p:txBody>
          <a:bodyPr/>
          <a:lstStyle/>
          <a:p>
            <a:pPr marL="114300" indent="0">
              <a:buNone/>
            </a:pPr>
            <a:r>
              <a:rPr lang="en-US" dirty="0"/>
              <a:t>Cumulative Residuals (CURE)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27</a:t>
            </a:fld>
            <a:endParaRPr lang="en-US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0000000-0008-0000-0500-00000200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88357477"/>
              </p:ext>
            </p:extLst>
          </p:nvPr>
        </p:nvGraphicFramePr>
        <p:xfrm>
          <a:off x="1243784" y="2780982"/>
          <a:ext cx="4707890" cy="26676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0000000-0008-0000-0500-00000300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5224695"/>
              </p:ext>
            </p:extLst>
          </p:nvPr>
        </p:nvGraphicFramePr>
        <p:xfrm>
          <a:off x="6240328" y="2780982"/>
          <a:ext cx="4895758" cy="26676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004903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Overall Model Performance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968503"/>
            <a:ext cx="10972800" cy="4157663"/>
          </a:xfrm>
        </p:spPr>
        <p:txBody>
          <a:bodyPr/>
          <a:lstStyle/>
          <a:p>
            <a:pPr marL="11430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28</a:t>
            </a:fld>
            <a:endParaRPr lang="en-US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0000000-0008-0000-0500-00000200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86078628"/>
              </p:ext>
            </p:extLst>
          </p:nvPr>
        </p:nvGraphicFramePr>
        <p:xfrm>
          <a:off x="2265079" y="1968503"/>
          <a:ext cx="7661842" cy="4387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336689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Overall Model Performance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968503"/>
            <a:ext cx="10972800" cy="4157663"/>
          </a:xfrm>
        </p:spPr>
        <p:txBody>
          <a:bodyPr/>
          <a:lstStyle/>
          <a:p>
            <a:r>
              <a:rPr lang="en-US" dirty="0"/>
              <a:t>Test dataset: 25% Charlotte Sites (not modeled) and 15 Cary Sites</a:t>
            </a:r>
          </a:p>
          <a:p>
            <a:endParaRPr lang="en-US" dirty="0"/>
          </a:p>
          <a:p>
            <a:r>
              <a:rPr lang="en-US" dirty="0"/>
              <a:t>Used Volume-Only MBSPF Total Crash Models and HSM with all geometric and control factors</a:t>
            </a:r>
          </a:p>
          <a:p>
            <a:endParaRPr lang="en-US" dirty="0"/>
          </a:p>
          <a:p>
            <a:r>
              <a:rPr lang="en-US" dirty="0"/>
              <a:t>Root Mean Squared Error (RMSE) and Mean Absolute Percentage Error (MAPE)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29</a:t>
            </a:fld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9A117F4-B4A3-432A-1182-DD2D5ED0A5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1006249"/>
              </p:ext>
            </p:extLst>
          </p:nvPr>
        </p:nvGraphicFramePr>
        <p:xfrm>
          <a:off x="3333750" y="5028886"/>
          <a:ext cx="5524500" cy="1097280"/>
        </p:xfrm>
        <a:graphic>
          <a:graphicData uri="http://schemas.openxmlformats.org/drawingml/2006/table">
            <a:tbl>
              <a:tblPr firstRow="1" firstCol="1" bandRow="1">
                <a:tableStyleId>{3C2FFA5D-87B4-456A-9821-1D502468CF0F}</a:tableStyleId>
              </a:tblPr>
              <a:tblGrid>
                <a:gridCol w="1478954">
                  <a:extLst>
                    <a:ext uri="{9D8B030D-6E8A-4147-A177-3AD203B41FA5}">
                      <a16:colId xmlns:a16="http://schemas.microsoft.com/office/drawing/2014/main" val="880238894"/>
                    </a:ext>
                  </a:extLst>
                </a:gridCol>
                <a:gridCol w="1283296">
                  <a:extLst>
                    <a:ext uri="{9D8B030D-6E8A-4147-A177-3AD203B41FA5}">
                      <a16:colId xmlns:a16="http://schemas.microsoft.com/office/drawing/2014/main" val="3128669678"/>
                    </a:ext>
                  </a:extLst>
                </a:gridCol>
                <a:gridCol w="1468884">
                  <a:extLst>
                    <a:ext uri="{9D8B030D-6E8A-4147-A177-3AD203B41FA5}">
                      <a16:colId xmlns:a16="http://schemas.microsoft.com/office/drawing/2014/main" val="620648395"/>
                    </a:ext>
                  </a:extLst>
                </a:gridCol>
                <a:gridCol w="1293366">
                  <a:extLst>
                    <a:ext uri="{9D8B030D-6E8A-4147-A177-3AD203B41FA5}">
                      <a16:colId xmlns:a16="http://schemas.microsoft.com/office/drawing/2014/main" val="2435806760"/>
                    </a:ext>
                  </a:extLst>
                </a:gridCol>
              </a:tblGrid>
              <a:tr h="190500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RMSE (Test)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MAPE (Test)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961899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2400" b="0" u="none" strike="noStrike" cap="none" dirty="0">
                          <a:solidFill>
                            <a:schemeClr val="dk1"/>
                          </a:solidFill>
                          <a:effectLst/>
                          <a:sym typeface="Arial"/>
                        </a:rPr>
                        <a:t>MBSPF</a:t>
                      </a:r>
                      <a:endParaRPr lang="en-US" sz="2400" b="0" i="0" u="none" strike="noStrike" cap="none" dirty="0">
                        <a:solidFill>
                          <a:schemeClr val="dk1"/>
                        </a:solidFill>
                        <a:effectLst/>
                        <a:latin typeface="Arial"/>
                        <a:ea typeface="Times New Roman" panose="02020603050405020304" pitchFamily="18" charset="0"/>
                        <a:cs typeface="Arial"/>
                        <a:sym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HSM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MBSPF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HSM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48692689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2400" b="0" u="none" strike="noStrike" cap="none" dirty="0">
                          <a:solidFill>
                            <a:schemeClr val="dk1"/>
                          </a:solidFill>
                          <a:effectLst/>
                          <a:sym typeface="Arial"/>
                        </a:rPr>
                        <a:t>6.1</a:t>
                      </a:r>
                      <a:endParaRPr lang="en-US" sz="2400" b="0" i="0" u="none" strike="noStrike" cap="none" dirty="0">
                        <a:solidFill>
                          <a:schemeClr val="dk1"/>
                        </a:solidFill>
                        <a:effectLst/>
                        <a:latin typeface="Arial"/>
                        <a:ea typeface="Times New Roman" panose="02020603050405020304" pitchFamily="18" charset="0"/>
                        <a:cs typeface="Arial"/>
                        <a:sym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13.2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46.5%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87.3%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3080527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71141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EAE9395C-1C13-4136-9826-5E2617130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4478" y="656795"/>
            <a:ext cx="7777654" cy="685800"/>
          </a:xfrm>
        </p:spPr>
        <p:txBody>
          <a:bodyPr>
            <a:noAutofit/>
          </a:bodyPr>
          <a:lstStyle/>
          <a:p>
            <a:r>
              <a:rPr lang="en-US" sz="2800" dirty="0"/>
              <a:t>Safety Analysis - Methodology</a:t>
            </a:r>
          </a:p>
        </p:txBody>
      </p:sp>
      <p:sp>
        <p:nvSpPr>
          <p:cNvPr id="18" name="Slide Number Placeholder 3">
            <a:extLst>
              <a:ext uri="{FF2B5EF4-FFF2-40B4-BE49-F238E27FC236}">
                <a16:creationId xmlns:a16="http://schemas.microsoft.com/office/drawing/2014/main" id="{0C2969AF-68BF-4DA5-86C7-FADD1E89B8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96200" y="6356350"/>
            <a:ext cx="990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E86DA74-C5E9-4B50-9FD0-2F4B60E41C0E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61962DBC-E72D-4652-9C6E-21B16D397F9A}"/>
              </a:ext>
            </a:extLst>
          </p:cNvPr>
          <p:cNvSpPr txBox="1">
            <a:spLocks/>
          </p:cNvSpPr>
          <p:nvPr/>
        </p:nvSpPr>
        <p:spPr>
          <a:xfrm>
            <a:off x="1823546" y="1295402"/>
            <a:ext cx="8844454" cy="5333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>
                <a:solidFill>
                  <a:srgbClr val="0070C0"/>
                </a:solidFill>
              </a:rPr>
              <a:t>Model Estimation Process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295819E-6A08-40E6-A37A-1C0F678367F7}"/>
              </a:ext>
            </a:extLst>
          </p:cNvPr>
          <p:cNvGrpSpPr/>
          <p:nvPr/>
        </p:nvGrpSpPr>
        <p:grpSpPr>
          <a:xfrm>
            <a:off x="2773739" y="2738594"/>
            <a:ext cx="6644521" cy="3462611"/>
            <a:chOff x="1585079" y="2053147"/>
            <a:chExt cx="6128054" cy="3814253"/>
          </a:xfrm>
        </p:grpSpPr>
        <p:sp>
          <p:nvSpPr>
            <p:cNvPr id="41" name="직사각형 191">
              <a:extLst>
                <a:ext uri="{FF2B5EF4-FFF2-40B4-BE49-F238E27FC236}">
                  <a16:creationId xmlns:a16="http://schemas.microsoft.com/office/drawing/2014/main" id="{58EFB2C2-DA1B-4D80-A58B-D7FA7FFA4CED}"/>
                </a:ext>
              </a:extLst>
            </p:cNvPr>
            <p:cNvSpPr/>
            <p:nvPr/>
          </p:nvSpPr>
          <p:spPr>
            <a:xfrm>
              <a:off x="1585079" y="2053147"/>
              <a:ext cx="6128054" cy="381425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C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83"/>
            </a:p>
          </p:txBody>
        </p:sp>
        <p:sp>
          <p:nvSpPr>
            <p:cNvPr id="47" name="사각형: 둥근 모서리 1567">
              <a:extLst>
                <a:ext uri="{FF2B5EF4-FFF2-40B4-BE49-F238E27FC236}">
                  <a16:creationId xmlns:a16="http://schemas.microsoft.com/office/drawing/2014/main" id="{1BBFD0A7-88E7-4001-939C-48A021259755}"/>
                </a:ext>
              </a:extLst>
            </p:cNvPr>
            <p:cNvSpPr/>
            <p:nvPr/>
          </p:nvSpPr>
          <p:spPr>
            <a:xfrm>
              <a:off x="4296157" y="3676428"/>
              <a:ext cx="942239" cy="963964"/>
            </a:xfrm>
            <a:prstGeom prst="roundRect">
              <a:avLst>
                <a:gd name="adj" fmla="val 8232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000" tIns="27000" rIns="27000" bIns="27000" rtlCol="0" anchor="t"/>
            <a:lstStyle/>
            <a:p>
              <a:pPr algn="ctr"/>
              <a:r>
                <a:rPr lang="en-US" sz="1500" b="1" dirty="0">
                  <a:solidFill>
                    <a:schemeClr val="tx1"/>
                  </a:solidFill>
                </a:rPr>
                <a:t>CP Types</a:t>
              </a:r>
            </a:p>
            <a:p>
              <a:pPr marL="128588"/>
              <a:r>
                <a:rPr lang="en-US" sz="1200" dirty="0">
                  <a:solidFill>
                    <a:schemeClr val="tx1"/>
                  </a:solidFill>
                </a:rPr>
                <a:t>Crossing</a:t>
              </a:r>
            </a:p>
            <a:p>
              <a:pPr marL="128588"/>
              <a:r>
                <a:rPr lang="en-US" sz="1200" dirty="0">
                  <a:solidFill>
                    <a:schemeClr val="tx1"/>
                  </a:solidFill>
                </a:rPr>
                <a:t>Merging</a:t>
              </a:r>
            </a:p>
            <a:p>
              <a:pPr marL="128588"/>
              <a:r>
                <a:rPr lang="en-US" sz="1200" dirty="0">
                  <a:solidFill>
                    <a:schemeClr val="tx1"/>
                  </a:solidFill>
                </a:rPr>
                <a:t>Diverging</a:t>
              </a:r>
            </a:p>
          </p:txBody>
        </p:sp>
        <p:sp>
          <p:nvSpPr>
            <p:cNvPr id="48" name="사각형: 둥근 모서리 1567">
              <a:extLst>
                <a:ext uri="{FF2B5EF4-FFF2-40B4-BE49-F238E27FC236}">
                  <a16:creationId xmlns:a16="http://schemas.microsoft.com/office/drawing/2014/main" id="{1DE99300-065B-4263-8FD7-FBA135C45E6C}"/>
                </a:ext>
              </a:extLst>
            </p:cNvPr>
            <p:cNvSpPr/>
            <p:nvPr/>
          </p:nvSpPr>
          <p:spPr>
            <a:xfrm>
              <a:off x="1618266" y="3660714"/>
              <a:ext cx="1573965" cy="981124"/>
            </a:xfrm>
            <a:prstGeom prst="roundRect">
              <a:avLst>
                <a:gd name="adj" fmla="val 8232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000" tIns="27000" rIns="27000" bIns="27000" rtlCol="0" anchor="t"/>
            <a:lstStyle/>
            <a:p>
              <a:pPr algn="ctr">
                <a:lnSpc>
                  <a:spcPct val="114000"/>
                </a:lnSpc>
              </a:pPr>
              <a:r>
                <a:rPr lang="en-US" sz="1350" b="1" dirty="0">
                  <a:solidFill>
                    <a:schemeClr val="tx1"/>
                  </a:solidFill>
                </a:rPr>
                <a:t>Conflict Movement Volumes (CMVs)</a:t>
              </a:r>
            </a:p>
            <a:p>
              <a:pPr algn="ctr">
                <a:lnSpc>
                  <a:spcPct val="114000"/>
                </a:lnSpc>
              </a:pPr>
              <a:r>
                <a:rPr lang="en-US" sz="1200" dirty="0">
                  <a:solidFill>
                    <a:schemeClr val="tx1"/>
                  </a:solidFill>
                </a:rPr>
                <a:t>= ∑AADT x TM (%) </a:t>
              </a:r>
            </a:p>
          </p:txBody>
        </p:sp>
        <p:sp>
          <p:nvSpPr>
            <p:cNvPr id="49" name="사각형: 둥근 모서리 1567">
              <a:extLst>
                <a:ext uri="{FF2B5EF4-FFF2-40B4-BE49-F238E27FC236}">
                  <a16:creationId xmlns:a16="http://schemas.microsoft.com/office/drawing/2014/main" id="{FDAB1CCD-9A4B-4DBC-BA53-D947A51A2CAE}"/>
                </a:ext>
              </a:extLst>
            </p:cNvPr>
            <p:cNvSpPr/>
            <p:nvPr/>
          </p:nvSpPr>
          <p:spPr>
            <a:xfrm>
              <a:off x="3263075" y="3679770"/>
              <a:ext cx="995191" cy="963964"/>
            </a:xfrm>
            <a:prstGeom prst="roundRect">
              <a:avLst>
                <a:gd name="adj" fmla="val 8232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000" tIns="27000" rIns="27000" bIns="27000" rtlCol="0" anchor="t"/>
            <a:lstStyle/>
            <a:p>
              <a:pPr algn="ctr">
                <a:lnSpc>
                  <a:spcPct val="114000"/>
                </a:lnSpc>
              </a:pPr>
              <a:r>
                <a:rPr lang="en-US" sz="1200" b="1" dirty="0">
                  <a:solidFill>
                    <a:schemeClr val="tx1"/>
                  </a:solidFill>
                </a:rPr>
                <a:t>CP Crashes</a:t>
              </a:r>
            </a:p>
            <a:p>
              <a:pPr marL="85725">
                <a:lnSpc>
                  <a:spcPct val="114000"/>
                </a:lnSpc>
              </a:pPr>
              <a:r>
                <a:rPr lang="en-US" sz="1200" dirty="0">
                  <a:solidFill>
                    <a:schemeClr val="tx1"/>
                  </a:solidFill>
                </a:rPr>
                <a:t>Frequency</a:t>
              </a:r>
            </a:p>
            <a:p>
              <a:pPr marL="85725">
                <a:lnSpc>
                  <a:spcPct val="114000"/>
                </a:lnSpc>
              </a:pPr>
              <a:r>
                <a:rPr lang="en-US" sz="1200" dirty="0">
                  <a:solidFill>
                    <a:schemeClr val="tx1"/>
                  </a:solidFill>
                </a:rPr>
                <a:t>Severity</a:t>
              </a:r>
            </a:p>
          </p:txBody>
        </p:sp>
        <p:sp>
          <p:nvSpPr>
            <p:cNvPr id="50" name="사각형: 둥근 모서리 1567">
              <a:extLst>
                <a:ext uri="{FF2B5EF4-FFF2-40B4-BE49-F238E27FC236}">
                  <a16:creationId xmlns:a16="http://schemas.microsoft.com/office/drawing/2014/main" id="{14003458-6240-4595-AA9A-1E85C6B7AF7C}"/>
                </a:ext>
              </a:extLst>
            </p:cNvPr>
            <p:cNvSpPr/>
            <p:nvPr/>
          </p:nvSpPr>
          <p:spPr>
            <a:xfrm>
              <a:off x="5356577" y="3679770"/>
              <a:ext cx="1124658" cy="963964"/>
            </a:xfrm>
            <a:prstGeom prst="roundRect">
              <a:avLst>
                <a:gd name="adj" fmla="val 8232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000" tIns="27000" rIns="27000" bIns="27000" rtlCol="0" anchor="t"/>
            <a:lstStyle/>
            <a:p>
              <a:pPr algn="ctr">
                <a:lnSpc>
                  <a:spcPct val="114000"/>
                </a:lnSpc>
              </a:pPr>
              <a:r>
                <a:rPr lang="en-US" sz="1200" b="1" dirty="0">
                  <a:solidFill>
                    <a:schemeClr val="tx1"/>
                  </a:solidFill>
                </a:rPr>
                <a:t>NCP Crashes</a:t>
              </a:r>
            </a:p>
            <a:p>
              <a:pPr marL="85725">
                <a:lnSpc>
                  <a:spcPct val="114000"/>
                </a:lnSpc>
              </a:pPr>
              <a:r>
                <a:rPr lang="en-US" sz="1200" dirty="0">
                  <a:solidFill>
                    <a:schemeClr val="tx1"/>
                  </a:solidFill>
                </a:rPr>
                <a:t>Frequency</a:t>
              </a:r>
            </a:p>
            <a:p>
              <a:pPr marL="85725">
                <a:lnSpc>
                  <a:spcPct val="114000"/>
                </a:lnSpc>
              </a:pPr>
              <a:r>
                <a:rPr lang="en-US" sz="1200" dirty="0">
                  <a:solidFill>
                    <a:schemeClr val="tx1"/>
                  </a:solidFill>
                </a:rPr>
                <a:t>Severity</a:t>
              </a:r>
            </a:p>
          </p:txBody>
        </p:sp>
        <p:sp>
          <p:nvSpPr>
            <p:cNvPr id="51" name="사각형: 둥근 모서리 1567">
              <a:extLst>
                <a:ext uri="{FF2B5EF4-FFF2-40B4-BE49-F238E27FC236}">
                  <a16:creationId xmlns:a16="http://schemas.microsoft.com/office/drawing/2014/main" id="{7EAEFC94-77C7-42A9-9070-8A95E51934B9}"/>
                </a:ext>
              </a:extLst>
            </p:cNvPr>
            <p:cNvSpPr/>
            <p:nvPr/>
          </p:nvSpPr>
          <p:spPr>
            <a:xfrm>
              <a:off x="6579705" y="3679770"/>
              <a:ext cx="1084671" cy="963964"/>
            </a:xfrm>
            <a:prstGeom prst="roundRect">
              <a:avLst>
                <a:gd name="adj" fmla="val 8232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000" tIns="27000" rIns="27000" bIns="27000" rtlCol="0" anchor="t"/>
            <a:lstStyle/>
            <a:p>
              <a:pPr algn="ctr">
                <a:lnSpc>
                  <a:spcPct val="114000"/>
                </a:lnSpc>
              </a:pPr>
              <a:r>
                <a:rPr lang="en-US" sz="1500" b="1" dirty="0">
                  <a:solidFill>
                    <a:schemeClr val="tx1"/>
                  </a:solidFill>
                </a:rPr>
                <a:t>AADT Data</a:t>
              </a:r>
            </a:p>
            <a:p>
              <a:pPr marL="85725">
                <a:lnSpc>
                  <a:spcPct val="114000"/>
                </a:lnSpc>
              </a:pPr>
              <a:r>
                <a:rPr lang="en-US" sz="1200" dirty="0">
                  <a:solidFill>
                    <a:schemeClr val="tx1"/>
                  </a:solidFill>
                </a:rPr>
                <a:t>Major AADT</a:t>
              </a:r>
            </a:p>
            <a:p>
              <a:pPr marL="85725">
                <a:lnSpc>
                  <a:spcPct val="114000"/>
                </a:lnSpc>
              </a:pPr>
              <a:r>
                <a:rPr lang="en-US" sz="1200" dirty="0">
                  <a:solidFill>
                    <a:schemeClr val="tx1"/>
                  </a:solidFill>
                </a:rPr>
                <a:t>Minor AADT</a:t>
              </a:r>
            </a:p>
          </p:txBody>
        </p:sp>
        <p:sp>
          <p:nvSpPr>
            <p:cNvPr id="52" name="사각형: 둥근 모서리 1567">
              <a:extLst>
                <a:ext uri="{FF2B5EF4-FFF2-40B4-BE49-F238E27FC236}">
                  <a16:creationId xmlns:a16="http://schemas.microsoft.com/office/drawing/2014/main" id="{E1AE010A-C54B-4253-AD2F-DEB7D46A6617}"/>
                </a:ext>
              </a:extLst>
            </p:cNvPr>
            <p:cNvSpPr/>
            <p:nvPr/>
          </p:nvSpPr>
          <p:spPr>
            <a:xfrm>
              <a:off x="3263074" y="2097535"/>
              <a:ext cx="3443166" cy="955573"/>
            </a:xfrm>
            <a:prstGeom prst="roundRect">
              <a:avLst>
                <a:gd name="adj" fmla="val 8232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000" tIns="27000" rIns="27000" bIns="27000" rtlCol="0" anchor="t"/>
            <a:lstStyle/>
            <a:p>
              <a:pPr algn="ctr"/>
              <a:r>
                <a:rPr lang="en-US" sz="1500" b="1" dirty="0">
                  <a:solidFill>
                    <a:schemeClr val="tx1"/>
                  </a:solidFill>
                </a:rPr>
                <a:t>Crash Data</a:t>
              </a:r>
            </a:p>
            <a:p>
              <a:pPr marL="214313" indent="-128588">
                <a:buFontTx/>
                <a:buChar char="-"/>
              </a:pPr>
              <a:r>
                <a:rPr lang="en-US" sz="1200" dirty="0">
                  <a:solidFill>
                    <a:schemeClr val="tx1"/>
                  </a:solidFill>
                </a:rPr>
                <a:t>Intersection Crash Frequency and Severity</a:t>
              </a:r>
            </a:p>
            <a:p>
              <a:pPr marL="214313" indent="-128588">
                <a:buFontTx/>
                <a:buChar char="-"/>
              </a:pPr>
              <a:r>
                <a:rPr lang="en-US" sz="1200" dirty="0">
                  <a:solidFill>
                    <a:schemeClr val="tx1"/>
                  </a:solidFill>
                </a:rPr>
                <a:t>Travel Directions of Related Vehicles</a:t>
              </a:r>
            </a:p>
            <a:p>
              <a:pPr marL="214313" indent="-128588">
                <a:buFontTx/>
                <a:buChar char="-"/>
              </a:pPr>
              <a:r>
                <a:rPr lang="en-US" sz="1200" dirty="0">
                  <a:solidFill>
                    <a:schemeClr val="tx1"/>
                  </a:solidFill>
                </a:rPr>
                <a:t>Vehicle Maneuvers of Related Vehicles</a:t>
              </a:r>
            </a:p>
          </p:txBody>
        </p:sp>
        <p:cxnSp>
          <p:nvCxnSpPr>
            <p:cNvPr id="53" name="Elbow Connector 886">
              <a:extLst>
                <a:ext uri="{FF2B5EF4-FFF2-40B4-BE49-F238E27FC236}">
                  <a16:creationId xmlns:a16="http://schemas.microsoft.com/office/drawing/2014/main" id="{0DFE4DE1-454A-4F2D-B746-C395FEAD3ACB}"/>
                </a:ext>
              </a:extLst>
            </p:cNvPr>
            <p:cNvCxnSpPr>
              <a:stCxn id="52" idx="2"/>
              <a:endCxn id="49" idx="0"/>
            </p:cNvCxnSpPr>
            <p:nvPr/>
          </p:nvCxnSpPr>
          <p:spPr>
            <a:xfrm rot="5400000">
              <a:off x="4059333" y="2754446"/>
              <a:ext cx="626662" cy="1223986"/>
            </a:xfrm>
            <a:prstGeom prst="bentConnector3">
              <a:avLst>
                <a:gd name="adj1" fmla="val 50000"/>
              </a:avLst>
            </a:prstGeom>
            <a:ln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Elbow Connector 887">
              <a:extLst>
                <a:ext uri="{FF2B5EF4-FFF2-40B4-BE49-F238E27FC236}">
                  <a16:creationId xmlns:a16="http://schemas.microsoft.com/office/drawing/2014/main" id="{7A4EEC98-AC98-476C-AD0D-21E639A7DFAF}"/>
                </a:ext>
              </a:extLst>
            </p:cNvPr>
            <p:cNvCxnSpPr>
              <a:cxnSpLocks/>
              <a:stCxn id="52" idx="2"/>
              <a:endCxn id="50" idx="0"/>
            </p:cNvCxnSpPr>
            <p:nvPr/>
          </p:nvCxnSpPr>
          <p:spPr>
            <a:xfrm rot="16200000" flipH="1">
              <a:off x="5138450" y="2899313"/>
              <a:ext cx="626662" cy="934250"/>
            </a:xfrm>
            <a:prstGeom prst="bentConnector3">
              <a:avLst>
                <a:gd name="adj1" fmla="val 50000"/>
              </a:avLst>
            </a:prstGeom>
            <a:ln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AF848272-4617-4CAE-B431-4DFB61839A7D}"/>
                </a:ext>
              </a:extLst>
            </p:cNvPr>
            <p:cNvSpPr txBox="1"/>
            <p:nvPr/>
          </p:nvSpPr>
          <p:spPr>
            <a:xfrm>
              <a:off x="3986269" y="3134714"/>
              <a:ext cx="1984017" cy="330557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50" b="1" dirty="0"/>
                <a:t>Crash Classification</a:t>
              </a:r>
            </a:p>
          </p:txBody>
        </p:sp>
        <p:sp>
          <p:nvSpPr>
            <p:cNvPr id="56" name="Rounded Rectangle 889">
              <a:extLst>
                <a:ext uri="{FF2B5EF4-FFF2-40B4-BE49-F238E27FC236}">
                  <a16:creationId xmlns:a16="http://schemas.microsoft.com/office/drawing/2014/main" id="{42D68007-3D18-4150-8E25-B53760106E1E}"/>
                </a:ext>
              </a:extLst>
            </p:cNvPr>
            <p:cNvSpPr/>
            <p:nvPr/>
          </p:nvSpPr>
          <p:spPr>
            <a:xfrm>
              <a:off x="3119806" y="5354560"/>
              <a:ext cx="1281615" cy="395827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CP-SPF</a:t>
              </a:r>
            </a:p>
          </p:txBody>
        </p:sp>
        <p:sp>
          <p:nvSpPr>
            <p:cNvPr id="59" name="Rounded Rectangle 890">
              <a:extLst>
                <a:ext uri="{FF2B5EF4-FFF2-40B4-BE49-F238E27FC236}">
                  <a16:creationId xmlns:a16="http://schemas.microsoft.com/office/drawing/2014/main" id="{452D86CA-B9B7-4DCB-92AC-8D13854D9DDD}"/>
                </a:ext>
              </a:extLst>
            </p:cNvPr>
            <p:cNvSpPr/>
            <p:nvPr/>
          </p:nvSpPr>
          <p:spPr>
            <a:xfrm>
              <a:off x="5918906" y="5354560"/>
              <a:ext cx="1281615" cy="395827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NCP-SPF</a:t>
              </a:r>
            </a:p>
          </p:txBody>
        </p:sp>
        <p:cxnSp>
          <p:nvCxnSpPr>
            <p:cNvPr id="68" name="Elbow Connector 907">
              <a:extLst>
                <a:ext uri="{FF2B5EF4-FFF2-40B4-BE49-F238E27FC236}">
                  <a16:creationId xmlns:a16="http://schemas.microsoft.com/office/drawing/2014/main" id="{C00D11A4-68EF-4BCB-8D84-72B14DC49837}"/>
                </a:ext>
              </a:extLst>
            </p:cNvPr>
            <p:cNvCxnSpPr>
              <a:cxnSpLocks/>
              <a:stCxn id="47" idx="2"/>
              <a:endCxn id="72" idx="3"/>
            </p:cNvCxnSpPr>
            <p:nvPr/>
          </p:nvCxnSpPr>
          <p:spPr>
            <a:xfrm rot="5400000">
              <a:off x="4458540" y="4688469"/>
              <a:ext cx="356814" cy="260660"/>
            </a:xfrm>
            <a:prstGeom prst="bentConnector2">
              <a:avLst/>
            </a:prstGeom>
            <a:ln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Elbow Connector 908">
              <a:extLst>
                <a:ext uri="{FF2B5EF4-FFF2-40B4-BE49-F238E27FC236}">
                  <a16:creationId xmlns:a16="http://schemas.microsoft.com/office/drawing/2014/main" id="{89BDE84E-190B-4613-8B0C-3E8C2C063291}"/>
                </a:ext>
              </a:extLst>
            </p:cNvPr>
            <p:cNvCxnSpPr>
              <a:stCxn id="72" idx="2"/>
              <a:endCxn id="56" idx="0"/>
            </p:cNvCxnSpPr>
            <p:nvPr/>
          </p:nvCxnSpPr>
          <p:spPr>
            <a:xfrm rot="5400000">
              <a:off x="3664575" y="5259661"/>
              <a:ext cx="192076" cy="11713"/>
            </a:xfrm>
            <a:prstGeom prst="bentConnector3">
              <a:avLst>
                <a:gd name="adj1" fmla="val 50000"/>
              </a:avLst>
            </a:prstGeom>
            <a:ln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Elbow Connector 910">
              <a:extLst>
                <a:ext uri="{FF2B5EF4-FFF2-40B4-BE49-F238E27FC236}">
                  <a16:creationId xmlns:a16="http://schemas.microsoft.com/office/drawing/2014/main" id="{278C1E20-5325-442E-8F1B-55D05A85FF90}"/>
                </a:ext>
              </a:extLst>
            </p:cNvPr>
            <p:cNvCxnSpPr>
              <a:cxnSpLocks/>
              <a:stCxn id="50" idx="2"/>
              <a:endCxn id="59" idx="0"/>
            </p:cNvCxnSpPr>
            <p:nvPr/>
          </p:nvCxnSpPr>
          <p:spPr>
            <a:xfrm rot="16200000" flipH="1">
              <a:off x="5883896" y="4678743"/>
              <a:ext cx="710826" cy="640806"/>
            </a:xfrm>
            <a:prstGeom prst="bentConnector3">
              <a:avLst>
                <a:gd name="adj1" fmla="val 50000"/>
              </a:avLst>
            </a:prstGeom>
            <a:ln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Elbow Connector 911">
              <a:extLst>
                <a:ext uri="{FF2B5EF4-FFF2-40B4-BE49-F238E27FC236}">
                  <a16:creationId xmlns:a16="http://schemas.microsoft.com/office/drawing/2014/main" id="{23298BAF-44C0-4F4E-BB1C-66A321824B54}"/>
                </a:ext>
              </a:extLst>
            </p:cNvPr>
            <p:cNvCxnSpPr>
              <a:cxnSpLocks/>
              <a:stCxn id="51" idx="2"/>
              <a:endCxn id="59" idx="0"/>
            </p:cNvCxnSpPr>
            <p:nvPr/>
          </p:nvCxnSpPr>
          <p:spPr>
            <a:xfrm rot="5400000">
              <a:off x="6485464" y="4717983"/>
              <a:ext cx="710826" cy="562328"/>
            </a:xfrm>
            <a:prstGeom prst="bentConnector3">
              <a:avLst/>
            </a:prstGeom>
            <a:ln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A757CDD8-3699-4380-9ACA-63E328FF9D0C}"/>
                </a:ext>
              </a:extLst>
            </p:cNvPr>
            <p:cNvSpPr txBox="1"/>
            <p:nvPr/>
          </p:nvSpPr>
          <p:spPr>
            <a:xfrm>
              <a:off x="3014609" y="4831928"/>
              <a:ext cx="1492007" cy="330557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350" b="1" dirty="0"/>
                <a:t>Model Estimation</a:t>
              </a: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A22716EB-6EB9-48B1-A41D-52D5B0E964EE}"/>
                </a:ext>
              </a:extLst>
            </p:cNvPr>
            <p:cNvSpPr txBox="1"/>
            <p:nvPr/>
          </p:nvSpPr>
          <p:spPr>
            <a:xfrm>
              <a:off x="5818660" y="4831928"/>
              <a:ext cx="1492007" cy="330557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350" b="1" dirty="0"/>
                <a:t>Model Estimation</a:t>
              </a:r>
            </a:p>
          </p:txBody>
        </p:sp>
        <p:cxnSp>
          <p:nvCxnSpPr>
            <p:cNvPr id="88" name="Elbow Connector 950">
              <a:extLst>
                <a:ext uri="{FF2B5EF4-FFF2-40B4-BE49-F238E27FC236}">
                  <a16:creationId xmlns:a16="http://schemas.microsoft.com/office/drawing/2014/main" id="{AF47754A-43F5-4E66-B942-FAC972700479}"/>
                </a:ext>
              </a:extLst>
            </p:cNvPr>
            <p:cNvCxnSpPr>
              <a:stCxn id="48" idx="2"/>
              <a:endCxn id="72" idx="1"/>
            </p:cNvCxnSpPr>
            <p:nvPr/>
          </p:nvCxnSpPr>
          <p:spPr>
            <a:xfrm rot="16200000" flipH="1">
              <a:off x="2532245" y="4514842"/>
              <a:ext cx="355368" cy="609361"/>
            </a:xfrm>
            <a:prstGeom prst="bentConnector2">
              <a:avLst/>
            </a:prstGeom>
            <a:ln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F2060348-5BE1-4B57-8E9F-12F88210CE59}"/>
                </a:ext>
              </a:extLst>
            </p:cNvPr>
            <p:cNvCxnSpPr>
              <a:stCxn id="49" idx="2"/>
              <a:endCxn id="72" idx="0"/>
            </p:cNvCxnSpPr>
            <p:nvPr/>
          </p:nvCxnSpPr>
          <p:spPr>
            <a:xfrm flipH="1">
              <a:off x="3760613" y="4643734"/>
              <a:ext cx="58" cy="18819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3" name="Content Placeholder 2">
            <a:extLst>
              <a:ext uri="{FF2B5EF4-FFF2-40B4-BE49-F238E27FC236}">
                <a16:creationId xmlns:a16="http://schemas.microsoft.com/office/drawing/2014/main" id="{308FABAD-30CC-4BD4-A57D-459B883F0861}"/>
              </a:ext>
            </a:extLst>
          </p:cNvPr>
          <p:cNvSpPr txBox="1">
            <a:spLocks/>
          </p:cNvSpPr>
          <p:nvPr/>
        </p:nvSpPr>
        <p:spPr>
          <a:xfrm>
            <a:off x="1981200" y="1812351"/>
            <a:ext cx="8610600" cy="4267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fontAlgn="ctr">
              <a:lnSpc>
                <a:spcPct val="150000"/>
              </a:lnSpc>
              <a:defRPr/>
            </a:pPr>
            <a:r>
              <a:rPr lang="en-US" sz="1600" dirty="0"/>
              <a:t>In addition to the classified CP/NCP crashes, the conflicting movement volumes (CMVs), CP types (cross/merge/diverge), and AADT data should be collected for model estimation.</a:t>
            </a:r>
          </a:p>
        </p:txBody>
      </p:sp>
    </p:spTree>
    <p:extLst>
      <p:ext uri="{BB962C8B-B14F-4D97-AF65-F5344CB8AC3E}">
        <p14:creationId xmlns:p14="http://schemas.microsoft.com/office/powerpoint/2010/main" val="12418134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63F6B-7A06-1946-B264-1501C48B3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A92A56-BC0E-B0F2-5A86-1E1D0CEE82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968503"/>
            <a:ext cx="10972800" cy="4157663"/>
          </a:xfrm>
        </p:spPr>
        <p:txBody>
          <a:bodyPr/>
          <a:lstStyle/>
          <a:p>
            <a:r>
              <a:rPr lang="en-US" dirty="0"/>
              <a:t>Incorporate </a:t>
            </a:r>
            <a:r>
              <a:rPr lang="en-US" dirty="0" err="1"/>
              <a:t>StIC</a:t>
            </a:r>
            <a:r>
              <a:rPr lang="en-US" dirty="0"/>
              <a:t> comments into Final Report</a:t>
            </a:r>
          </a:p>
          <a:p>
            <a:endParaRPr lang="en-US" dirty="0"/>
          </a:p>
          <a:p>
            <a:r>
              <a:rPr lang="en-US" dirty="0"/>
              <a:t>Use of MBSPF in ongoing work</a:t>
            </a:r>
          </a:p>
          <a:p>
            <a:endParaRPr lang="en-US" dirty="0"/>
          </a:p>
          <a:p>
            <a:r>
              <a:rPr lang="en-US" dirty="0"/>
              <a:t>MBSPF future research</a:t>
            </a:r>
          </a:p>
          <a:p>
            <a:pPr lvl="1"/>
            <a:r>
              <a:rPr lang="en-US" dirty="0"/>
              <a:t>Unsignalized: Two-way/Four-way, Leftover, U-turn</a:t>
            </a:r>
          </a:p>
          <a:p>
            <a:pPr lvl="1"/>
            <a:r>
              <a:rPr lang="en-US" dirty="0"/>
              <a:t>RBT Merge and Diverge</a:t>
            </a:r>
          </a:p>
          <a:p>
            <a:pPr lvl="1"/>
            <a:r>
              <a:rPr lang="en-US" dirty="0"/>
              <a:t>Major-Major Crossover</a:t>
            </a:r>
          </a:p>
          <a:p>
            <a:pPr lvl="1"/>
            <a:r>
              <a:rPr lang="en-US" dirty="0"/>
              <a:t>U-turn Merge and Diverge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E38688-EC0A-E045-A659-86D6F858B97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509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EAE9395C-1C13-4136-9826-5E2617130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9592" y="674428"/>
            <a:ext cx="7777654" cy="685800"/>
          </a:xfrm>
        </p:spPr>
        <p:txBody>
          <a:bodyPr>
            <a:noAutofit/>
          </a:bodyPr>
          <a:lstStyle/>
          <a:p>
            <a:r>
              <a:rPr lang="en-US" sz="2800" dirty="0"/>
              <a:t>Safety Analysis - Methodology</a:t>
            </a:r>
          </a:p>
        </p:txBody>
      </p:sp>
      <p:sp>
        <p:nvSpPr>
          <p:cNvPr id="18" name="Slide Number Placeholder 3">
            <a:extLst>
              <a:ext uri="{FF2B5EF4-FFF2-40B4-BE49-F238E27FC236}">
                <a16:creationId xmlns:a16="http://schemas.microsoft.com/office/drawing/2014/main" id="{0C2969AF-68BF-4DA5-86C7-FADD1E89B8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96200" y="6356350"/>
            <a:ext cx="990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E86DA74-C5E9-4B50-9FD0-2F4B60E41C0E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61962DBC-E72D-4652-9C6E-21B16D397F9A}"/>
              </a:ext>
            </a:extLst>
          </p:cNvPr>
          <p:cNvSpPr txBox="1">
            <a:spLocks/>
          </p:cNvSpPr>
          <p:nvPr/>
        </p:nvSpPr>
        <p:spPr>
          <a:xfrm>
            <a:off x="1823546" y="1295402"/>
            <a:ext cx="8844454" cy="5333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>
                <a:solidFill>
                  <a:srgbClr val="0070C0"/>
                </a:solidFill>
              </a:rPr>
              <a:t>Model Application Process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1073A25-1FA0-45D6-BFED-FA9433D91897}"/>
              </a:ext>
            </a:extLst>
          </p:cNvPr>
          <p:cNvGrpSpPr/>
          <p:nvPr/>
        </p:nvGrpSpPr>
        <p:grpSpPr>
          <a:xfrm>
            <a:off x="2809723" y="2857500"/>
            <a:ext cx="6597614" cy="3326072"/>
            <a:chOff x="1285723" y="2461364"/>
            <a:chExt cx="6130739" cy="3320831"/>
          </a:xfrm>
        </p:grpSpPr>
        <p:sp>
          <p:nvSpPr>
            <p:cNvPr id="28" name="직사각형 1591">
              <a:extLst>
                <a:ext uri="{FF2B5EF4-FFF2-40B4-BE49-F238E27FC236}">
                  <a16:creationId xmlns:a16="http://schemas.microsoft.com/office/drawing/2014/main" id="{E5D5E95B-0DB1-48CA-A3E3-9FB48B351CD4}"/>
                </a:ext>
              </a:extLst>
            </p:cNvPr>
            <p:cNvSpPr/>
            <p:nvPr/>
          </p:nvSpPr>
          <p:spPr>
            <a:xfrm>
              <a:off x="1285723" y="2461364"/>
              <a:ext cx="6130739" cy="332083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70C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83"/>
            </a:p>
          </p:txBody>
        </p:sp>
        <p:sp>
          <p:nvSpPr>
            <p:cNvPr id="29" name="직사각형 1571">
              <a:extLst>
                <a:ext uri="{FF2B5EF4-FFF2-40B4-BE49-F238E27FC236}">
                  <a16:creationId xmlns:a16="http://schemas.microsoft.com/office/drawing/2014/main" id="{D50CA2DC-56A8-47E1-A928-A685EF4B5D0C}"/>
                </a:ext>
              </a:extLst>
            </p:cNvPr>
            <p:cNvSpPr/>
            <p:nvPr/>
          </p:nvSpPr>
          <p:spPr>
            <a:xfrm>
              <a:off x="3321922" y="4015368"/>
              <a:ext cx="1937861" cy="1702977"/>
            </a:xfrm>
            <a:prstGeom prst="rect">
              <a:avLst/>
            </a:prstGeom>
            <a:solidFill>
              <a:schemeClr val="bg1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83"/>
            </a:p>
          </p:txBody>
        </p:sp>
        <p:pic>
          <p:nvPicPr>
            <p:cNvPr id="30" name="그림 1572">
              <a:extLst>
                <a:ext uri="{FF2B5EF4-FFF2-40B4-BE49-F238E27FC236}">
                  <a16:creationId xmlns:a16="http://schemas.microsoft.com/office/drawing/2014/main" id="{B493006C-0EB1-46A1-815B-AFC76C70258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9540" r="6046"/>
            <a:stretch/>
          </p:blipFill>
          <p:spPr>
            <a:xfrm>
              <a:off x="3569862" y="4038391"/>
              <a:ext cx="1475697" cy="1674577"/>
            </a:xfrm>
            <a:prstGeom prst="rect">
              <a:avLst/>
            </a:prstGeom>
          </p:spPr>
        </p:pic>
        <p:cxnSp>
          <p:nvCxnSpPr>
            <p:cNvPr id="58" name="직선 연결선 1576">
              <a:extLst>
                <a:ext uri="{FF2B5EF4-FFF2-40B4-BE49-F238E27FC236}">
                  <a16:creationId xmlns:a16="http://schemas.microsoft.com/office/drawing/2014/main" id="{3109FD59-3B49-4733-B002-CEA8C63795A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397644" y="4146111"/>
              <a:ext cx="2380201" cy="498261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직선 연결선 1577">
              <a:extLst>
                <a:ext uri="{FF2B5EF4-FFF2-40B4-BE49-F238E27FC236}">
                  <a16:creationId xmlns:a16="http://schemas.microsoft.com/office/drawing/2014/main" id="{55073CEC-92C6-46B7-82FF-DF2D8288610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376490" y="4880064"/>
              <a:ext cx="2401355" cy="756453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직선 연결선 1575">
              <a:extLst>
                <a:ext uri="{FF2B5EF4-FFF2-40B4-BE49-F238E27FC236}">
                  <a16:creationId xmlns:a16="http://schemas.microsoft.com/office/drawing/2014/main" id="{7663DAFF-B40A-448C-859E-89EC888CCB1E}"/>
                </a:ext>
              </a:extLst>
            </p:cNvPr>
            <p:cNvCxnSpPr>
              <a:cxnSpLocks/>
            </p:cNvCxnSpPr>
            <p:nvPr/>
          </p:nvCxnSpPr>
          <p:spPr>
            <a:xfrm>
              <a:off x="2845198" y="4134272"/>
              <a:ext cx="1181163" cy="510100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직선 연결선 1578">
              <a:extLst>
                <a:ext uri="{FF2B5EF4-FFF2-40B4-BE49-F238E27FC236}">
                  <a16:creationId xmlns:a16="http://schemas.microsoft.com/office/drawing/2014/main" id="{63B98258-ED4A-4F5F-BAE4-88FD9787248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845198" y="4900379"/>
              <a:ext cx="1181163" cy="724300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직사각형 1574">
              <a:extLst>
                <a:ext uri="{FF2B5EF4-FFF2-40B4-BE49-F238E27FC236}">
                  <a16:creationId xmlns:a16="http://schemas.microsoft.com/office/drawing/2014/main" id="{19696ACE-507E-4E34-AD90-DD3A9069131F}"/>
                </a:ext>
              </a:extLst>
            </p:cNvPr>
            <p:cNvSpPr/>
            <p:nvPr/>
          </p:nvSpPr>
          <p:spPr>
            <a:xfrm>
              <a:off x="1370623" y="4126683"/>
              <a:ext cx="1480597" cy="1497995"/>
            </a:xfrm>
            <a:prstGeom prst="rect">
              <a:avLst/>
            </a:prstGeom>
            <a:solidFill>
              <a:schemeClr val="bg1"/>
            </a:solidFill>
            <a:ln w="15875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pic>
          <p:nvPicPr>
            <p:cNvPr id="55" name="그림 1572">
              <a:extLst>
                <a:ext uri="{FF2B5EF4-FFF2-40B4-BE49-F238E27FC236}">
                  <a16:creationId xmlns:a16="http://schemas.microsoft.com/office/drawing/2014/main" id="{B275088F-F658-4892-AA65-93CA9E3BA0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6840" t="37790" r="53703" b="43748"/>
            <a:stretch/>
          </p:blipFill>
          <p:spPr>
            <a:xfrm>
              <a:off x="1413183" y="4445793"/>
              <a:ext cx="1408762" cy="1128795"/>
            </a:xfrm>
            <a:prstGeom prst="rect">
              <a:avLst/>
            </a:prstGeom>
          </p:spPr>
        </p:pic>
        <p:sp>
          <p:nvSpPr>
            <p:cNvPr id="46" name="Rounded Rectangle 889">
              <a:extLst>
                <a:ext uri="{FF2B5EF4-FFF2-40B4-BE49-F238E27FC236}">
                  <a16:creationId xmlns:a16="http://schemas.microsoft.com/office/drawing/2014/main" id="{CA0A1BB0-4C00-44A2-A32D-0CCA19753771}"/>
                </a:ext>
              </a:extLst>
            </p:cNvPr>
            <p:cNvSpPr/>
            <p:nvPr/>
          </p:nvSpPr>
          <p:spPr>
            <a:xfrm>
              <a:off x="1544257" y="2538138"/>
              <a:ext cx="1281615" cy="395827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CP-SPF</a:t>
              </a:r>
            </a:p>
          </p:txBody>
        </p:sp>
        <p:sp>
          <p:nvSpPr>
            <p:cNvPr id="57" name="Rounded Rectangle 890">
              <a:extLst>
                <a:ext uri="{FF2B5EF4-FFF2-40B4-BE49-F238E27FC236}">
                  <a16:creationId xmlns:a16="http://schemas.microsoft.com/office/drawing/2014/main" id="{4F578805-0D61-40EE-BBA5-96369C0DE603}"/>
                </a:ext>
              </a:extLst>
            </p:cNvPr>
            <p:cNvSpPr/>
            <p:nvPr/>
          </p:nvSpPr>
          <p:spPr>
            <a:xfrm>
              <a:off x="5735413" y="2538138"/>
              <a:ext cx="1281615" cy="395827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NCP-SPF</a:t>
              </a:r>
            </a:p>
          </p:txBody>
        </p:sp>
        <p:sp>
          <p:nvSpPr>
            <p:cNvPr id="61" name="직사각형 1574">
              <a:extLst>
                <a:ext uri="{FF2B5EF4-FFF2-40B4-BE49-F238E27FC236}">
                  <a16:creationId xmlns:a16="http://schemas.microsoft.com/office/drawing/2014/main" id="{07B77560-C76F-4D1A-A2DB-4078E0311984}"/>
                </a:ext>
              </a:extLst>
            </p:cNvPr>
            <p:cNvSpPr/>
            <p:nvPr/>
          </p:nvSpPr>
          <p:spPr>
            <a:xfrm>
              <a:off x="3777845" y="4634726"/>
              <a:ext cx="248515" cy="249485"/>
            </a:xfrm>
            <a:prstGeom prst="rect">
              <a:avLst/>
            </a:prstGeom>
            <a:solidFill>
              <a:schemeClr val="bg1">
                <a:lumMod val="75000"/>
                <a:alpha val="30000"/>
              </a:schemeClr>
            </a:solidFill>
            <a:ln w="19050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64" name="직사각형 1574">
              <a:extLst>
                <a:ext uri="{FF2B5EF4-FFF2-40B4-BE49-F238E27FC236}">
                  <a16:creationId xmlns:a16="http://schemas.microsoft.com/office/drawing/2014/main" id="{B297F41C-BE24-47C3-A263-C8A691C8A2D1}"/>
                </a:ext>
              </a:extLst>
            </p:cNvPr>
            <p:cNvSpPr/>
            <p:nvPr/>
          </p:nvSpPr>
          <p:spPr>
            <a:xfrm>
              <a:off x="5772413" y="4126683"/>
              <a:ext cx="1514521" cy="149799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AABC19B9-546C-462F-8FCD-CE837DAC7422}"/>
                </a:ext>
              </a:extLst>
            </p:cNvPr>
            <p:cNvGrpSpPr/>
            <p:nvPr/>
          </p:nvGrpSpPr>
          <p:grpSpPr>
            <a:xfrm>
              <a:off x="5777027" y="4126679"/>
              <a:ext cx="388101" cy="575524"/>
              <a:chOff x="35503474" y="6332758"/>
              <a:chExt cx="542956" cy="554802"/>
            </a:xfrm>
          </p:grpSpPr>
          <p:cxnSp>
            <p:nvCxnSpPr>
              <p:cNvPr id="115" name="Straight Connector 114">
                <a:extLst>
                  <a:ext uri="{FF2B5EF4-FFF2-40B4-BE49-F238E27FC236}">
                    <a16:creationId xmlns:a16="http://schemas.microsoft.com/office/drawing/2014/main" id="{EA26086F-BE6C-4387-916C-C2C52544EB28}"/>
                  </a:ext>
                </a:extLst>
              </p:cNvPr>
              <p:cNvCxnSpPr/>
              <p:nvPr/>
            </p:nvCxnSpPr>
            <p:spPr>
              <a:xfrm>
                <a:off x="36046354" y="6332758"/>
                <a:ext cx="0" cy="464968"/>
              </a:xfrm>
              <a:prstGeom prst="line">
                <a:avLst/>
              </a:prstGeom>
              <a:ln w="158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>
                <a:extLst>
                  <a:ext uri="{FF2B5EF4-FFF2-40B4-BE49-F238E27FC236}">
                    <a16:creationId xmlns:a16="http://schemas.microsoft.com/office/drawing/2014/main" id="{9B915DE4-2077-4A70-A696-6A15ECC815C2}"/>
                  </a:ext>
                </a:extLst>
              </p:cNvPr>
              <p:cNvCxnSpPr/>
              <p:nvPr/>
            </p:nvCxnSpPr>
            <p:spPr>
              <a:xfrm rot="5400000">
                <a:off x="35735958" y="6655076"/>
                <a:ext cx="0" cy="464968"/>
              </a:xfrm>
              <a:prstGeom prst="line">
                <a:avLst/>
              </a:prstGeom>
              <a:ln w="158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7" name="Arc 116">
                <a:extLst>
                  <a:ext uri="{FF2B5EF4-FFF2-40B4-BE49-F238E27FC236}">
                    <a16:creationId xmlns:a16="http://schemas.microsoft.com/office/drawing/2014/main" id="{2DFE58FF-6055-4C16-B770-B7232F242C54}"/>
                  </a:ext>
                </a:extLst>
              </p:cNvPr>
              <p:cNvSpPr/>
              <p:nvPr/>
            </p:nvSpPr>
            <p:spPr>
              <a:xfrm rot="5400000">
                <a:off x="35867531" y="6705600"/>
                <a:ext cx="178899" cy="178899"/>
              </a:xfrm>
              <a:prstGeom prst="arc">
                <a:avLst/>
              </a:prstGeom>
              <a:ln w="158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4083"/>
              </a:p>
            </p:txBody>
          </p:sp>
        </p:grpSp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DD908489-FD7C-4090-860B-761B6F8EC3E6}"/>
                </a:ext>
              </a:extLst>
            </p:cNvPr>
            <p:cNvGrpSpPr/>
            <p:nvPr/>
          </p:nvGrpSpPr>
          <p:grpSpPr>
            <a:xfrm rot="5400000">
              <a:off x="6816546" y="4224003"/>
              <a:ext cx="567738" cy="382289"/>
              <a:chOff x="35503564" y="6332770"/>
              <a:chExt cx="542866" cy="554797"/>
            </a:xfrm>
          </p:grpSpPr>
          <p:cxnSp>
            <p:nvCxnSpPr>
              <p:cNvPr id="112" name="Straight Connector 111">
                <a:extLst>
                  <a:ext uri="{FF2B5EF4-FFF2-40B4-BE49-F238E27FC236}">
                    <a16:creationId xmlns:a16="http://schemas.microsoft.com/office/drawing/2014/main" id="{5A34AB24-1395-49D3-8B51-8A17A14AAA6C}"/>
                  </a:ext>
                </a:extLst>
              </p:cNvPr>
              <p:cNvCxnSpPr/>
              <p:nvPr/>
            </p:nvCxnSpPr>
            <p:spPr>
              <a:xfrm>
                <a:off x="36046429" y="6332770"/>
                <a:ext cx="0" cy="464969"/>
              </a:xfrm>
              <a:prstGeom prst="line">
                <a:avLst/>
              </a:prstGeom>
              <a:ln w="158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>
                <a:extLst>
                  <a:ext uri="{FF2B5EF4-FFF2-40B4-BE49-F238E27FC236}">
                    <a16:creationId xmlns:a16="http://schemas.microsoft.com/office/drawing/2014/main" id="{B16FC895-E62C-4B3D-9A14-9EB5E674F0E8}"/>
                  </a:ext>
                </a:extLst>
              </p:cNvPr>
              <p:cNvCxnSpPr/>
              <p:nvPr/>
            </p:nvCxnSpPr>
            <p:spPr>
              <a:xfrm rot="5400000">
                <a:off x="35736049" y="6655082"/>
                <a:ext cx="0" cy="464969"/>
              </a:xfrm>
              <a:prstGeom prst="line">
                <a:avLst/>
              </a:prstGeom>
              <a:ln w="158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4" name="Arc 113">
                <a:extLst>
                  <a:ext uri="{FF2B5EF4-FFF2-40B4-BE49-F238E27FC236}">
                    <a16:creationId xmlns:a16="http://schemas.microsoft.com/office/drawing/2014/main" id="{723DEB82-6FE5-4453-8A89-DF6FF63DF171}"/>
                  </a:ext>
                </a:extLst>
              </p:cNvPr>
              <p:cNvSpPr/>
              <p:nvPr/>
            </p:nvSpPr>
            <p:spPr>
              <a:xfrm rot="5400000">
                <a:off x="35867531" y="6705600"/>
                <a:ext cx="178899" cy="178899"/>
              </a:xfrm>
              <a:prstGeom prst="arc">
                <a:avLst/>
              </a:prstGeom>
              <a:ln w="158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4083"/>
              </a:p>
            </p:txBody>
          </p:sp>
        </p:grp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227C134C-B479-4F4D-B070-99865BE2A9A6}"/>
                </a:ext>
              </a:extLst>
            </p:cNvPr>
            <p:cNvGrpSpPr/>
            <p:nvPr/>
          </p:nvGrpSpPr>
          <p:grpSpPr>
            <a:xfrm>
              <a:off x="6909271" y="5089269"/>
              <a:ext cx="377662" cy="544276"/>
              <a:chOff x="24885533" y="12249382"/>
              <a:chExt cx="542865" cy="569882"/>
            </a:xfrm>
          </p:grpSpPr>
          <p:cxnSp>
            <p:nvCxnSpPr>
              <p:cNvPr id="109" name="Straight Connector 108">
                <a:extLst>
                  <a:ext uri="{FF2B5EF4-FFF2-40B4-BE49-F238E27FC236}">
                    <a16:creationId xmlns:a16="http://schemas.microsoft.com/office/drawing/2014/main" id="{54E77940-AA85-4A49-92A1-3284D5A9A77D}"/>
                  </a:ext>
                </a:extLst>
              </p:cNvPr>
              <p:cNvCxnSpPr/>
              <p:nvPr/>
            </p:nvCxnSpPr>
            <p:spPr>
              <a:xfrm rot="10800000">
                <a:off x="24885534" y="12341652"/>
                <a:ext cx="0" cy="477612"/>
              </a:xfrm>
              <a:prstGeom prst="line">
                <a:avLst/>
              </a:prstGeom>
              <a:ln w="158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>
                <a:extLst>
                  <a:ext uri="{FF2B5EF4-FFF2-40B4-BE49-F238E27FC236}">
                    <a16:creationId xmlns:a16="http://schemas.microsoft.com/office/drawing/2014/main" id="{81987FC2-2993-4F20-9939-2DE8720796EC}"/>
                  </a:ext>
                </a:extLst>
              </p:cNvPr>
              <p:cNvCxnSpPr/>
              <p:nvPr/>
            </p:nvCxnSpPr>
            <p:spPr>
              <a:xfrm rot="16200000">
                <a:off x="25195914" y="12016897"/>
                <a:ext cx="0" cy="464969"/>
              </a:xfrm>
              <a:prstGeom prst="line">
                <a:avLst/>
              </a:prstGeom>
              <a:ln w="158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1" name="Arc 110">
                <a:extLst>
                  <a:ext uri="{FF2B5EF4-FFF2-40B4-BE49-F238E27FC236}">
                    <a16:creationId xmlns:a16="http://schemas.microsoft.com/office/drawing/2014/main" id="{8DEFEAAF-8777-4C5E-83D1-604BCC4E458D}"/>
                  </a:ext>
                </a:extLst>
              </p:cNvPr>
              <p:cNvSpPr/>
              <p:nvPr/>
            </p:nvSpPr>
            <p:spPr>
              <a:xfrm rot="16200000">
                <a:off x="24883101" y="12254965"/>
                <a:ext cx="183763" cy="178899"/>
              </a:xfrm>
              <a:prstGeom prst="arc">
                <a:avLst/>
              </a:prstGeom>
              <a:ln w="158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4083"/>
              </a:p>
            </p:txBody>
          </p:sp>
        </p:grpSp>
        <p:cxnSp>
          <p:nvCxnSpPr>
            <p:cNvPr id="80" name="Straight Arrow Connector 79">
              <a:extLst>
                <a:ext uri="{FF2B5EF4-FFF2-40B4-BE49-F238E27FC236}">
                  <a16:creationId xmlns:a16="http://schemas.microsoft.com/office/drawing/2014/main" id="{F0C36738-7D0A-4FBE-B48D-1D112BF41CB0}"/>
                </a:ext>
              </a:extLst>
            </p:cNvPr>
            <p:cNvCxnSpPr/>
            <p:nvPr/>
          </p:nvCxnSpPr>
          <p:spPr>
            <a:xfrm>
              <a:off x="6516610" y="4305786"/>
              <a:ext cx="0" cy="1182699"/>
            </a:xfrm>
            <a:prstGeom prst="straightConnector1">
              <a:avLst/>
            </a:prstGeom>
            <a:ln w="57150">
              <a:solidFill>
                <a:srgbClr val="C00000"/>
              </a:solidFill>
              <a:headEnd type="triangle" w="med" len="sm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Arrow Connector 80">
              <a:extLst>
                <a:ext uri="{FF2B5EF4-FFF2-40B4-BE49-F238E27FC236}">
                  <a16:creationId xmlns:a16="http://schemas.microsoft.com/office/drawing/2014/main" id="{F322ABE3-92F6-4B60-8B8D-765CBD7AA59F}"/>
                </a:ext>
              </a:extLst>
            </p:cNvPr>
            <p:cNvCxnSpPr/>
            <p:nvPr/>
          </p:nvCxnSpPr>
          <p:spPr>
            <a:xfrm flipH="1">
              <a:off x="5869822" y="4880064"/>
              <a:ext cx="1319701" cy="0"/>
            </a:xfrm>
            <a:prstGeom prst="straightConnector1">
              <a:avLst/>
            </a:prstGeom>
            <a:noFill/>
            <a:ln w="57150">
              <a:solidFill>
                <a:srgbClr val="0070C0"/>
              </a:solidFill>
              <a:prstDash val="solid"/>
              <a:headEnd type="stealth"/>
              <a:tailEnd type="stealth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B99F1C62-C3A5-48F6-8A9A-3898651A784C}"/>
                </a:ext>
              </a:extLst>
            </p:cNvPr>
            <p:cNvSpPr txBox="1"/>
            <p:nvPr/>
          </p:nvSpPr>
          <p:spPr>
            <a:xfrm>
              <a:off x="5735413" y="4865277"/>
              <a:ext cx="827008" cy="2765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err="1">
                  <a:solidFill>
                    <a:srgbClr val="0070C0"/>
                  </a:solidFill>
                </a:rPr>
                <a:t>AADT</a:t>
              </a:r>
              <a:r>
                <a:rPr lang="en-US" sz="1200" b="1" baseline="-25000" dirty="0" err="1">
                  <a:solidFill>
                    <a:srgbClr val="0070C0"/>
                  </a:solidFill>
                </a:rPr>
                <a:t>Minor</a:t>
              </a:r>
              <a:endParaRPr lang="en-US" sz="1200" b="1" baseline="-25000" dirty="0">
                <a:solidFill>
                  <a:srgbClr val="0070C0"/>
                </a:solidFill>
              </a:endParaRP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38456AB3-D1FC-436E-BBF6-788F29795DD7}"/>
                </a:ext>
              </a:extLst>
            </p:cNvPr>
            <p:cNvSpPr txBox="1"/>
            <p:nvPr/>
          </p:nvSpPr>
          <p:spPr>
            <a:xfrm>
              <a:off x="6141250" y="4097490"/>
              <a:ext cx="822540" cy="2765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err="1">
                  <a:solidFill>
                    <a:srgbClr val="C00000"/>
                  </a:solidFill>
                </a:rPr>
                <a:t>AADT</a:t>
              </a:r>
              <a:r>
                <a:rPr lang="en-US" sz="1200" b="1" baseline="-25000" dirty="0" err="1">
                  <a:solidFill>
                    <a:srgbClr val="C00000"/>
                  </a:solidFill>
                </a:rPr>
                <a:t>Major</a:t>
              </a:r>
              <a:endParaRPr lang="en-US" sz="1200" b="1" baseline="-25000" dirty="0">
                <a:solidFill>
                  <a:srgbClr val="C00000"/>
                </a:solidFill>
              </a:endParaRPr>
            </a:p>
          </p:txBody>
        </p:sp>
        <p:sp>
          <p:nvSpPr>
            <p:cNvPr id="84" name="Down Arrow 933">
              <a:extLst>
                <a:ext uri="{FF2B5EF4-FFF2-40B4-BE49-F238E27FC236}">
                  <a16:creationId xmlns:a16="http://schemas.microsoft.com/office/drawing/2014/main" id="{82984758-D0A5-4863-86D5-72D075569AFE}"/>
                </a:ext>
              </a:extLst>
            </p:cNvPr>
            <p:cNvSpPr/>
            <p:nvPr/>
          </p:nvSpPr>
          <p:spPr>
            <a:xfrm>
              <a:off x="1602804" y="2933964"/>
              <a:ext cx="1188032" cy="390054"/>
            </a:xfrm>
            <a:prstGeom prst="downArrow">
              <a:avLst>
                <a:gd name="adj1" fmla="val 70570"/>
                <a:gd name="adj2" fmla="val 52995"/>
              </a:avLst>
            </a:prstGeom>
            <a:solidFill>
              <a:schemeClr val="bg1">
                <a:lumMod val="85000"/>
                <a:alpha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b="1" dirty="0">
                  <a:solidFill>
                    <a:schemeClr val="tx1"/>
                  </a:solidFill>
                </a:rPr>
                <a:t>Predict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5" name="사각형: 둥근 모서리 1567">
                  <a:extLst>
                    <a:ext uri="{FF2B5EF4-FFF2-40B4-BE49-F238E27FC236}">
                      <a16:creationId xmlns:a16="http://schemas.microsoft.com/office/drawing/2014/main" id="{8290331F-FE73-41CA-AA77-2AAC61115E06}"/>
                    </a:ext>
                  </a:extLst>
                </p:cNvPr>
                <p:cNvSpPr/>
                <p:nvPr/>
              </p:nvSpPr>
              <p:spPr>
                <a:xfrm>
                  <a:off x="3107952" y="3159709"/>
                  <a:ext cx="2342680" cy="733352"/>
                </a:xfrm>
                <a:prstGeom prst="roundRect">
                  <a:avLst>
                    <a:gd name="adj" fmla="val 8232"/>
                  </a:avLst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27000" tIns="27000" rIns="27000" bIns="27000" rtlCol="0" anchor="t"/>
                <a:lstStyle/>
                <a:p>
                  <a:pPr algn="ctr">
                    <a:lnSpc>
                      <a:spcPct val="114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𝐍</m:t>
                            </m:r>
                          </m:e>
                          <m:sub>
                            <m:r>
                              <a:rPr lang="en-US" sz="1800" b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𝐩𝐫𝐞𝐝</m:t>
                            </m:r>
                            <m:r>
                              <a:rPr lang="en-US" sz="1800" b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800" b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𝐢𝐧𝐭</m:t>
                            </m:r>
                          </m:sub>
                        </m:sSub>
                      </m:oMath>
                    </m:oMathPara>
                  </a14:m>
                  <a:endParaRPr lang="en-US" sz="1800" b="1" dirty="0">
                    <a:solidFill>
                      <a:schemeClr val="tx1"/>
                    </a:solidFill>
                    <a:latin typeface="Cambria Math" panose="02040503050406030204" pitchFamily="18" charset="0"/>
                  </a:endParaRPr>
                </a:p>
                <a:p>
                  <a:pPr algn="ctr">
                    <a:lnSpc>
                      <a:spcPct val="114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5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=∑</m:t>
                        </m:r>
                        <m:r>
                          <a:rPr lang="en-US" sz="15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15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500" b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𝐍</m:t>
                            </m:r>
                          </m:e>
                          <m:sub>
                            <m:r>
                              <a:rPr lang="en-US" sz="1500" b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𝐩𝐫𝐞𝐝</m:t>
                            </m:r>
                            <m:r>
                              <a:rPr lang="en-US" sz="1500" b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500" b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𝐂</m:t>
                            </m:r>
                            <m:sSub>
                              <m:sSubPr>
                                <m:ctrlPr>
                                  <a:rPr lang="en-US" sz="15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500" b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𝐏</m:t>
                                </m:r>
                              </m:e>
                              <m:sub>
                                <m:r>
                                  <a:rPr lang="en-US" sz="1500" b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𝐢</m:t>
                                </m:r>
                              </m:sub>
                            </m:sSub>
                          </m:sub>
                        </m:sSub>
                        <m:r>
                          <a:rPr lang="en-US" sz="15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sz="15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15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500" b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𝐍</m:t>
                            </m:r>
                          </m:e>
                          <m:sub>
                            <m:r>
                              <a:rPr lang="en-US" sz="1500" b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𝐩𝐫𝐞𝐝</m:t>
                            </m:r>
                            <m:r>
                              <a:rPr lang="en-US" sz="1500" b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500" b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𝐍𝐂𝐏</m:t>
                            </m:r>
                          </m:sub>
                        </m:sSub>
                      </m:oMath>
                    </m:oMathPara>
                  </a14:m>
                  <a:endParaRPr lang="en-US" sz="1500" b="1" dirty="0">
                    <a:solidFill>
                      <a:schemeClr val="tx1"/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85" name="사각형: 둥근 모서리 1567">
                  <a:extLst>
                    <a:ext uri="{FF2B5EF4-FFF2-40B4-BE49-F238E27FC236}">
                      <a16:creationId xmlns:a16="http://schemas.microsoft.com/office/drawing/2014/main" id="{8290331F-FE73-41CA-AA77-2AAC61115E0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07952" y="3159709"/>
                  <a:ext cx="2342680" cy="733352"/>
                </a:xfrm>
                <a:prstGeom prst="roundRect">
                  <a:avLst>
                    <a:gd name="adj" fmla="val 8232"/>
                  </a:avLst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6" name="Right Arrow 935">
              <a:extLst>
                <a:ext uri="{FF2B5EF4-FFF2-40B4-BE49-F238E27FC236}">
                  <a16:creationId xmlns:a16="http://schemas.microsoft.com/office/drawing/2014/main" id="{25843BE2-6B7F-4E07-AAF2-42CB974D5DA2}"/>
                </a:ext>
              </a:extLst>
            </p:cNvPr>
            <p:cNvSpPr/>
            <p:nvPr/>
          </p:nvSpPr>
          <p:spPr>
            <a:xfrm>
              <a:off x="2647312" y="3227008"/>
              <a:ext cx="460158" cy="597622"/>
            </a:xfrm>
            <a:prstGeom prst="rightArrow">
              <a:avLst>
                <a:gd name="adj1" fmla="val 56181"/>
                <a:gd name="adj2" fmla="val 42789"/>
              </a:avLst>
            </a:prstGeom>
            <a:solidFill>
              <a:schemeClr val="bg1">
                <a:lumMod val="8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83"/>
            </a:p>
          </p:txBody>
        </p:sp>
        <p:sp>
          <p:nvSpPr>
            <p:cNvPr id="87" name="Right Arrow 936">
              <a:extLst>
                <a:ext uri="{FF2B5EF4-FFF2-40B4-BE49-F238E27FC236}">
                  <a16:creationId xmlns:a16="http://schemas.microsoft.com/office/drawing/2014/main" id="{EE2AF4A9-9690-4AEE-9F78-433AFEB30EE3}"/>
                </a:ext>
              </a:extLst>
            </p:cNvPr>
            <p:cNvSpPr/>
            <p:nvPr/>
          </p:nvSpPr>
          <p:spPr>
            <a:xfrm rot="10800000">
              <a:off x="5445160" y="3227008"/>
              <a:ext cx="433055" cy="597622"/>
            </a:xfrm>
            <a:prstGeom prst="rightArrow">
              <a:avLst>
                <a:gd name="adj1" fmla="val 56181"/>
                <a:gd name="adj2" fmla="val 42789"/>
              </a:avLst>
            </a:prstGeom>
            <a:solidFill>
              <a:schemeClr val="bg1">
                <a:lumMod val="8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83"/>
            </a:p>
          </p:txBody>
        </p:sp>
        <p:sp>
          <p:nvSpPr>
            <p:cNvPr id="90" name="Down Arrow 937">
              <a:extLst>
                <a:ext uri="{FF2B5EF4-FFF2-40B4-BE49-F238E27FC236}">
                  <a16:creationId xmlns:a16="http://schemas.microsoft.com/office/drawing/2014/main" id="{603FE717-A55F-48A4-BACA-0F4D1167A650}"/>
                </a:ext>
              </a:extLst>
            </p:cNvPr>
            <p:cNvSpPr/>
            <p:nvPr/>
          </p:nvSpPr>
          <p:spPr>
            <a:xfrm>
              <a:off x="5799494" y="2933964"/>
              <a:ext cx="1188032" cy="390054"/>
            </a:xfrm>
            <a:prstGeom prst="downArrow">
              <a:avLst>
                <a:gd name="adj1" fmla="val 70570"/>
                <a:gd name="adj2" fmla="val 52995"/>
              </a:avLst>
            </a:prstGeom>
            <a:solidFill>
              <a:schemeClr val="bg1">
                <a:lumMod val="85000"/>
                <a:alpha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b="1" dirty="0">
                  <a:solidFill>
                    <a:schemeClr val="tx1"/>
                  </a:solidFill>
                </a:rPr>
                <a:t>Predict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1" name="사각형: 둥근 모서리 1567">
                  <a:extLst>
                    <a:ext uri="{FF2B5EF4-FFF2-40B4-BE49-F238E27FC236}">
                      <a16:creationId xmlns:a16="http://schemas.microsoft.com/office/drawing/2014/main" id="{32A5D385-68DB-402B-A98B-8E307D693ED0}"/>
                    </a:ext>
                  </a:extLst>
                </p:cNvPr>
                <p:cNvSpPr/>
                <p:nvPr/>
              </p:nvSpPr>
              <p:spPr>
                <a:xfrm>
                  <a:off x="1583714" y="3328856"/>
                  <a:ext cx="1220284" cy="395059"/>
                </a:xfrm>
                <a:prstGeom prst="roundRect">
                  <a:avLst>
                    <a:gd name="adj" fmla="val 8232"/>
                  </a:avLst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27000" tIns="27000" rIns="27000" bIns="27000" rtlCol="0" anchor="t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𝐍</m:t>
                            </m:r>
                          </m:e>
                          <m:sub>
                            <m:r>
                              <a:rPr lang="en-US" sz="1800" b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𝐩𝐫𝐞𝐝</m:t>
                            </m:r>
                            <m:r>
                              <a:rPr lang="en-US" sz="1800" b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800" b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𝐂</m:t>
                            </m:r>
                            <m:sSub>
                              <m:sSubPr>
                                <m:ctrlPr>
                                  <a:rPr lang="en-US" sz="18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𝐏</m:t>
                                </m:r>
                              </m:e>
                              <m:sub>
                                <m:r>
                                  <a:rPr lang="en-US" sz="1800" b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𝐢</m:t>
                                </m:r>
                              </m:sub>
                            </m:sSub>
                          </m:sub>
                        </m:sSub>
                      </m:oMath>
                    </m:oMathPara>
                  </a14:m>
                  <a:endParaRPr lang="en-US" sz="1800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91" name="사각형: 둥근 모서리 1567">
                  <a:extLst>
                    <a:ext uri="{FF2B5EF4-FFF2-40B4-BE49-F238E27FC236}">
                      <a16:creationId xmlns:a16="http://schemas.microsoft.com/office/drawing/2014/main" id="{32A5D385-68DB-402B-A98B-8E307D693ED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83714" y="3328856"/>
                  <a:ext cx="1220284" cy="395059"/>
                </a:xfrm>
                <a:prstGeom prst="roundRect">
                  <a:avLst>
                    <a:gd name="adj" fmla="val 8232"/>
                  </a:avLst>
                </a:prstGeom>
                <a:blipFill>
                  <a:blip r:embed="rId5"/>
                  <a:stretch>
                    <a:fillRect/>
                  </a:stretch>
                </a:blipFill>
                <a:ln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2" name="사각형: 둥근 모서리 1567">
                  <a:extLst>
                    <a:ext uri="{FF2B5EF4-FFF2-40B4-BE49-F238E27FC236}">
                      <a16:creationId xmlns:a16="http://schemas.microsoft.com/office/drawing/2014/main" id="{8A51E5E7-73F5-4919-BECD-AD29747300E8}"/>
                    </a:ext>
                  </a:extLst>
                </p:cNvPr>
                <p:cNvSpPr/>
                <p:nvPr/>
              </p:nvSpPr>
              <p:spPr>
                <a:xfrm>
                  <a:off x="5783369" y="3328290"/>
                  <a:ext cx="1220284" cy="395059"/>
                </a:xfrm>
                <a:prstGeom prst="roundRect">
                  <a:avLst>
                    <a:gd name="adj" fmla="val 8232"/>
                  </a:avLst>
                </a:prstGeom>
                <a:solidFill>
                  <a:schemeClr val="accent3">
                    <a:lumMod val="20000"/>
                    <a:lumOff val="80000"/>
                  </a:schemeClr>
                </a:solidFill>
                <a:ln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27000" tIns="27000" rIns="27000" bIns="27000" rtlCol="0" anchor="t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𝐍</m:t>
                            </m:r>
                          </m:e>
                          <m:sub>
                            <m:r>
                              <a:rPr lang="en-US" sz="1800" b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𝐩𝐫𝐞𝐝</m:t>
                            </m:r>
                            <m:r>
                              <a:rPr lang="en-US" sz="1800" b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800" b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𝐍𝐂𝐏</m:t>
                            </m:r>
                            <m:r>
                              <a:rPr lang="en-US" sz="1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</m:sSub>
                      </m:oMath>
                    </m:oMathPara>
                  </a14:m>
                  <a:endParaRPr lang="en-US" sz="1800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92" name="사각형: 둥근 모서리 1567">
                  <a:extLst>
                    <a:ext uri="{FF2B5EF4-FFF2-40B4-BE49-F238E27FC236}">
                      <a16:creationId xmlns:a16="http://schemas.microsoft.com/office/drawing/2014/main" id="{8A51E5E7-73F5-4919-BECD-AD29747300E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83369" y="3328290"/>
                  <a:ext cx="1220284" cy="395059"/>
                </a:xfrm>
                <a:prstGeom prst="roundRect">
                  <a:avLst>
                    <a:gd name="adj" fmla="val 8232"/>
                  </a:avLst>
                </a:prstGeom>
                <a:blipFill>
                  <a:blip r:embed="rId6"/>
                  <a:stretch>
                    <a:fillRect/>
                  </a:stretch>
                </a:blipFill>
                <a:ln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5" name="직사각형 1573">
              <a:extLst>
                <a:ext uri="{FF2B5EF4-FFF2-40B4-BE49-F238E27FC236}">
                  <a16:creationId xmlns:a16="http://schemas.microsoft.com/office/drawing/2014/main" id="{C4DFC20F-E67C-42AD-B202-AA88F4C956BC}"/>
                </a:ext>
              </a:extLst>
            </p:cNvPr>
            <p:cNvSpPr/>
            <p:nvPr/>
          </p:nvSpPr>
          <p:spPr>
            <a:xfrm>
              <a:off x="3513730" y="4057143"/>
              <a:ext cx="230199" cy="3724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83"/>
            </a:p>
          </p:txBody>
        </p:sp>
        <p:sp>
          <p:nvSpPr>
            <p:cNvPr id="99" name="Freeform 1">
              <a:extLst>
                <a:ext uri="{FF2B5EF4-FFF2-40B4-BE49-F238E27FC236}">
                  <a16:creationId xmlns:a16="http://schemas.microsoft.com/office/drawing/2014/main" id="{0957F17C-99A0-4D00-8F9E-FDB0296744B9}"/>
                </a:ext>
              </a:extLst>
            </p:cNvPr>
            <p:cNvSpPr/>
            <p:nvPr/>
          </p:nvSpPr>
          <p:spPr>
            <a:xfrm>
              <a:off x="2097064" y="4147122"/>
              <a:ext cx="403414" cy="736576"/>
            </a:xfrm>
            <a:custGeom>
              <a:avLst/>
              <a:gdLst>
                <a:gd name="connsiteX0" fmla="*/ 390525 w 420914"/>
                <a:gd name="connsiteY0" fmla="*/ 0 h 942975"/>
                <a:gd name="connsiteX1" fmla="*/ 381000 w 420914"/>
                <a:gd name="connsiteY1" fmla="*/ 600075 h 942975"/>
                <a:gd name="connsiteX2" fmla="*/ 0 w 420914"/>
                <a:gd name="connsiteY2" fmla="*/ 942975 h 942975"/>
                <a:gd name="connsiteX0" fmla="*/ 419100 w 437816"/>
                <a:gd name="connsiteY0" fmla="*/ 0 h 1009650"/>
                <a:gd name="connsiteX1" fmla="*/ 381000 w 437816"/>
                <a:gd name="connsiteY1" fmla="*/ 666750 h 1009650"/>
                <a:gd name="connsiteX2" fmla="*/ 0 w 437816"/>
                <a:gd name="connsiteY2" fmla="*/ 1009650 h 1009650"/>
                <a:gd name="connsiteX0" fmla="*/ 419100 w 429802"/>
                <a:gd name="connsiteY0" fmla="*/ 0 h 1009650"/>
                <a:gd name="connsiteX1" fmla="*/ 381000 w 429802"/>
                <a:gd name="connsiteY1" fmla="*/ 666750 h 1009650"/>
                <a:gd name="connsiteX2" fmla="*/ 0 w 429802"/>
                <a:gd name="connsiteY2" fmla="*/ 1009650 h 1009650"/>
                <a:gd name="connsiteX0" fmla="*/ 276225 w 280548"/>
                <a:gd name="connsiteY0" fmla="*/ 0 h 914400"/>
                <a:gd name="connsiteX1" fmla="*/ 238125 w 280548"/>
                <a:gd name="connsiteY1" fmla="*/ 666750 h 914400"/>
                <a:gd name="connsiteX2" fmla="*/ 0 w 280548"/>
                <a:gd name="connsiteY2" fmla="*/ 914400 h 914400"/>
                <a:gd name="connsiteX0" fmla="*/ 342900 w 349752"/>
                <a:gd name="connsiteY0" fmla="*/ 0 h 933450"/>
                <a:gd name="connsiteX1" fmla="*/ 304800 w 349752"/>
                <a:gd name="connsiteY1" fmla="*/ 666750 h 933450"/>
                <a:gd name="connsiteX2" fmla="*/ 0 w 349752"/>
                <a:gd name="connsiteY2" fmla="*/ 933450 h 933450"/>
                <a:gd name="connsiteX0" fmla="*/ 306084 w 312936"/>
                <a:gd name="connsiteY0" fmla="*/ 0 h 827602"/>
                <a:gd name="connsiteX1" fmla="*/ 267984 w 312936"/>
                <a:gd name="connsiteY1" fmla="*/ 666750 h 827602"/>
                <a:gd name="connsiteX2" fmla="*/ 0 w 312936"/>
                <a:gd name="connsiteY2" fmla="*/ 827602 h 827602"/>
                <a:gd name="connsiteX0" fmla="*/ 306084 w 314563"/>
                <a:gd name="connsiteY0" fmla="*/ 0 h 827602"/>
                <a:gd name="connsiteX1" fmla="*/ 272586 w 314563"/>
                <a:gd name="connsiteY1" fmla="*/ 574708 h 827602"/>
                <a:gd name="connsiteX2" fmla="*/ 0 w 314563"/>
                <a:gd name="connsiteY2" fmla="*/ 827602 h 827602"/>
                <a:gd name="connsiteX0" fmla="*/ 318392 w 323151"/>
                <a:gd name="connsiteY0" fmla="*/ 0 h 612198"/>
                <a:gd name="connsiteX1" fmla="*/ 272586 w 323151"/>
                <a:gd name="connsiteY1" fmla="*/ 359304 h 612198"/>
                <a:gd name="connsiteX2" fmla="*/ 0 w 323151"/>
                <a:gd name="connsiteY2" fmla="*/ 612198 h 612198"/>
                <a:gd name="connsiteX0" fmla="*/ 318392 w 323151"/>
                <a:gd name="connsiteY0" fmla="*/ 0 h 612198"/>
                <a:gd name="connsiteX1" fmla="*/ 272586 w 323151"/>
                <a:gd name="connsiteY1" fmla="*/ 359304 h 612198"/>
                <a:gd name="connsiteX2" fmla="*/ 0 w 323151"/>
                <a:gd name="connsiteY2" fmla="*/ 612198 h 612198"/>
                <a:gd name="connsiteX0" fmla="*/ 343010 w 344857"/>
                <a:gd name="connsiteY0" fmla="*/ 0 h 686051"/>
                <a:gd name="connsiteX1" fmla="*/ 272586 w 344857"/>
                <a:gd name="connsiteY1" fmla="*/ 433157 h 686051"/>
                <a:gd name="connsiteX2" fmla="*/ 0 w 344857"/>
                <a:gd name="connsiteY2" fmla="*/ 686051 h 686051"/>
                <a:gd name="connsiteX0" fmla="*/ 343010 w 344583"/>
                <a:gd name="connsiteY0" fmla="*/ 0 h 686051"/>
                <a:gd name="connsiteX1" fmla="*/ 272586 w 344583"/>
                <a:gd name="connsiteY1" fmla="*/ 433157 h 686051"/>
                <a:gd name="connsiteX2" fmla="*/ 0 w 344583"/>
                <a:gd name="connsiteY2" fmla="*/ 686051 h 686051"/>
                <a:gd name="connsiteX0" fmla="*/ 275312 w 276885"/>
                <a:gd name="connsiteY0" fmla="*/ 0 h 655279"/>
                <a:gd name="connsiteX1" fmla="*/ 204888 w 276885"/>
                <a:gd name="connsiteY1" fmla="*/ 433157 h 655279"/>
                <a:gd name="connsiteX2" fmla="*/ 0 w 276885"/>
                <a:gd name="connsiteY2" fmla="*/ 655279 h 655279"/>
                <a:gd name="connsiteX0" fmla="*/ 275312 w 276885"/>
                <a:gd name="connsiteY0" fmla="*/ 0 h 655279"/>
                <a:gd name="connsiteX1" fmla="*/ 204888 w 276885"/>
                <a:gd name="connsiteY1" fmla="*/ 433157 h 655279"/>
                <a:gd name="connsiteX2" fmla="*/ 0 w 276885"/>
                <a:gd name="connsiteY2" fmla="*/ 655279 h 655279"/>
                <a:gd name="connsiteX0" fmla="*/ 275312 w 280128"/>
                <a:gd name="connsiteY0" fmla="*/ 0 h 655279"/>
                <a:gd name="connsiteX1" fmla="*/ 235110 w 280128"/>
                <a:gd name="connsiteY1" fmla="*/ 429128 h 655279"/>
                <a:gd name="connsiteX2" fmla="*/ 0 w 280128"/>
                <a:gd name="connsiteY2" fmla="*/ 655279 h 655279"/>
                <a:gd name="connsiteX0" fmla="*/ 275312 w 278483"/>
                <a:gd name="connsiteY0" fmla="*/ 0 h 655279"/>
                <a:gd name="connsiteX1" fmla="*/ 235110 w 278483"/>
                <a:gd name="connsiteY1" fmla="*/ 429128 h 655279"/>
                <a:gd name="connsiteX2" fmla="*/ 0 w 278483"/>
                <a:gd name="connsiteY2" fmla="*/ 655279 h 655279"/>
                <a:gd name="connsiteX0" fmla="*/ 281357 w 284446"/>
                <a:gd name="connsiteY0" fmla="*/ 0 h 627071"/>
                <a:gd name="connsiteX1" fmla="*/ 235110 w 284446"/>
                <a:gd name="connsiteY1" fmla="*/ 400920 h 627071"/>
                <a:gd name="connsiteX2" fmla="*/ 0 w 284446"/>
                <a:gd name="connsiteY2" fmla="*/ 627071 h 627071"/>
                <a:gd name="connsiteX0" fmla="*/ 281357 w 281492"/>
                <a:gd name="connsiteY0" fmla="*/ 0 h 627071"/>
                <a:gd name="connsiteX1" fmla="*/ 235110 w 281492"/>
                <a:gd name="connsiteY1" fmla="*/ 400920 h 627071"/>
                <a:gd name="connsiteX2" fmla="*/ 0 w 281492"/>
                <a:gd name="connsiteY2" fmla="*/ 627071 h 627071"/>
                <a:gd name="connsiteX0" fmla="*/ 281357 w 281492"/>
                <a:gd name="connsiteY0" fmla="*/ 0 h 627071"/>
                <a:gd name="connsiteX1" fmla="*/ 235110 w 281492"/>
                <a:gd name="connsiteY1" fmla="*/ 400920 h 627071"/>
                <a:gd name="connsiteX2" fmla="*/ 0 w 281492"/>
                <a:gd name="connsiteY2" fmla="*/ 627071 h 627071"/>
                <a:gd name="connsiteX0" fmla="*/ 255164 w 255223"/>
                <a:gd name="connsiteY0" fmla="*/ 0 h 633115"/>
                <a:gd name="connsiteX1" fmla="*/ 208917 w 255223"/>
                <a:gd name="connsiteY1" fmla="*/ 400920 h 633115"/>
                <a:gd name="connsiteX2" fmla="*/ 0 w 255223"/>
                <a:gd name="connsiteY2" fmla="*/ 633115 h 633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5223" h="633115">
                  <a:moveTo>
                    <a:pt x="255164" y="0"/>
                  </a:moveTo>
                  <a:cubicBezTo>
                    <a:pt x="255836" y="164347"/>
                    <a:pt x="251444" y="295401"/>
                    <a:pt x="208917" y="400920"/>
                  </a:cubicBezTo>
                  <a:cubicBezTo>
                    <a:pt x="166390" y="506439"/>
                    <a:pt x="117659" y="546291"/>
                    <a:pt x="0" y="633115"/>
                  </a:cubicBezTo>
                </a:path>
              </a:pathLst>
            </a:custGeom>
            <a:noFill/>
            <a:ln w="57150">
              <a:solidFill>
                <a:srgbClr val="0070C0"/>
              </a:solidFill>
              <a:prstDash val="solid"/>
              <a:tailEnd type="stealth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83"/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47522CCB-3BD8-43D3-98E1-3C7A3DE1C97D}"/>
                </a:ext>
              </a:extLst>
            </p:cNvPr>
            <p:cNvSpPr txBox="1"/>
            <p:nvPr/>
          </p:nvSpPr>
          <p:spPr>
            <a:xfrm>
              <a:off x="2171319" y="4910306"/>
              <a:ext cx="7505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err="1">
                  <a:solidFill>
                    <a:srgbClr val="C00000"/>
                  </a:solidFill>
                </a:rPr>
                <a:t>CMV</a:t>
              </a:r>
              <a:r>
                <a:rPr lang="en-US" sz="1200" b="1" baseline="-25000" dirty="0" err="1">
                  <a:solidFill>
                    <a:srgbClr val="C00000"/>
                  </a:solidFill>
                </a:rPr>
                <a:t>Major</a:t>
              </a:r>
              <a:endParaRPr lang="en-US" sz="1200" b="1" baseline="-25000" dirty="0">
                <a:solidFill>
                  <a:srgbClr val="C00000"/>
                </a:solidFill>
              </a:endParaRP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6787FDB6-DD82-4D56-B124-DEDFCBF0DF03}"/>
                </a:ext>
              </a:extLst>
            </p:cNvPr>
            <p:cNvSpPr txBox="1"/>
            <p:nvPr/>
          </p:nvSpPr>
          <p:spPr>
            <a:xfrm>
              <a:off x="1694478" y="4141774"/>
              <a:ext cx="75373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err="1">
                  <a:solidFill>
                    <a:srgbClr val="0070C0"/>
                  </a:solidFill>
                </a:rPr>
                <a:t>CMV</a:t>
              </a:r>
              <a:r>
                <a:rPr lang="en-US" sz="1200" b="1" baseline="-25000" dirty="0" err="1">
                  <a:solidFill>
                    <a:srgbClr val="0070C0"/>
                  </a:solidFill>
                </a:rPr>
                <a:t>Minor</a:t>
              </a:r>
              <a:endParaRPr lang="en-US" sz="1200" b="1" baseline="-25000" dirty="0">
                <a:solidFill>
                  <a:srgbClr val="0070C0"/>
                </a:solidFill>
              </a:endParaRPr>
            </a:p>
          </p:txBody>
        </p:sp>
        <p:cxnSp>
          <p:nvCxnSpPr>
            <p:cNvPr id="102" name="직선 화살표 연결선 193">
              <a:extLst>
                <a:ext uri="{FF2B5EF4-FFF2-40B4-BE49-F238E27FC236}">
                  <a16:creationId xmlns:a16="http://schemas.microsoft.com/office/drawing/2014/main" id="{27B366A8-BAC6-459C-8D7A-671D17AB60AE}"/>
                </a:ext>
              </a:extLst>
            </p:cNvPr>
            <p:cNvCxnSpPr/>
            <p:nvPr/>
          </p:nvCxnSpPr>
          <p:spPr>
            <a:xfrm>
              <a:off x="2001387" y="4996608"/>
              <a:ext cx="0" cy="264785"/>
            </a:xfrm>
            <a:prstGeom prst="straightConnector1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  <a:prstDash val="sysDot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525370CC-9E1F-405A-B880-FFE007BA70D5}"/>
                </a:ext>
              </a:extLst>
            </p:cNvPr>
            <p:cNvSpPr txBox="1"/>
            <p:nvPr/>
          </p:nvSpPr>
          <p:spPr>
            <a:xfrm>
              <a:off x="1593001" y="5228538"/>
              <a:ext cx="865737" cy="2535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5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Merging CP</a:t>
              </a:r>
              <a:endParaRPr lang="en-US" sz="1050" b="1" baseline="-25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4" name="Freeform 2">
              <a:extLst>
                <a:ext uri="{FF2B5EF4-FFF2-40B4-BE49-F238E27FC236}">
                  <a16:creationId xmlns:a16="http://schemas.microsoft.com/office/drawing/2014/main" id="{9035BAB3-3423-42CE-A74E-CBB522F630A1}"/>
                </a:ext>
              </a:extLst>
            </p:cNvPr>
            <p:cNvSpPr/>
            <p:nvPr/>
          </p:nvSpPr>
          <p:spPr>
            <a:xfrm>
              <a:off x="2121251" y="4868274"/>
              <a:ext cx="731235" cy="65687"/>
            </a:xfrm>
            <a:custGeom>
              <a:avLst/>
              <a:gdLst>
                <a:gd name="connsiteX0" fmla="*/ 781050 w 781050"/>
                <a:gd name="connsiteY0" fmla="*/ 92443 h 92443"/>
                <a:gd name="connsiteX1" fmla="*/ 514350 w 781050"/>
                <a:gd name="connsiteY1" fmla="*/ 6718 h 92443"/>
                <a:gd name="connsiteX2" fmla="*/ 0 w 781050"/>
                <a:gd name="connsiteY2" fmla="*/ 6718 h 92443"/>
                <a:gd name="connsiteX0" fmla="*/ 685800 w 685800"/>
                <a:gd name="connsiteY0" fmla="*/ 92443 h 92443"/>
                <a:gd name="connsiteX1" fmla="*/ 419100 w 685800"/>
                <a:gd name="connsiteY1" fmla="*/ 6718 h 92443"/>
                <a:gd name="connsiteX2" fmla="*/ 0 w 685800"/>
                <a:gd name="connsiteY2" fmla="*/ 6718 h 92443"/>
                <a:gd name="connsiteX0" fmla="*/ 742950 w 742950"/>
                <a:gd name="connsiteY0" fmla="*/ 92443 h 92443"/>
                <a:gd name="connsiteX1" fmla="*/ 476250 w 742950"/>
                <a:gd name="connsiteY1" fmla="*/ 6718 h 92443"/>
                <a:gd name="connsiteX2" fmla="*/ 0 w 742950"/>
                <a:gd name="connsiteY2" fmla="*/ 6718 h 92443"/>
                <a:gd name="connsiteX0" fmla="*/ 664714 w 664714"/>
                <a:gd name="connsiteY0" fmla="*/ 64830 h 64830"/>
                <a:gd name="connsiteX1" fmla="*/ 476250 w 664714"/>
                <a:gd name="connsiteY1" fmla="*/ 6718 h 64830"/>
                <a:gd name="connsiteX2" fmla="*/ 0 w 664714"/>
                <a:gd name="connsiteY2" fmla="*/ 6718 h 64830"/>
                <a:gd name="connsiteX0" fmla="*/ 664714 w 664714"/>
                <a:gd name="connsiteY0" fmla="*/ 64830 h 64830"/>
                <a:gd name="connsiteX1" fmla="*/ 425627 w 664714"/>
                <a:gd name="connsiteY1" fmla="*/ 6718 h 64830"/>
                <a:gd name="connsiteX2" fmla="*/ 0 w 664714"/>
                <a:gd name="connsiteY2" fmla="*/ 6718 h 64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4714" h="64830">
                  <a:moveTo>
                    <a:pt x="664714" y="64830"/>
                  </a:moveTo>
                  <a:cubicBezTo>
                    <a:pt x="596451" y="29111"/>
                    <a:pt x="549452" y="21006"/>
                    <a:pt x="425627" y="6718"/>
                  </a:cubicBezTo>
                  <a:cubicBezTo>
                    <a:pt x="301802" y="-7570"/>
                    <a:pt x="165100" y="5130"/>
                    <a:pt x="0" y="6718"/>
                  </a:cubicBezTo>
                </a:path>
              </a:pathLst>
            </a:custGeom>
            <a:noFill/>
            <a:ln w="57150">
              <a:solidFill>
                <a:srgbClr val="C00000"/>
              </a:solidFill>
              <a:prstDash val="solid"/>
              <a:tailEnd type="stealth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83"/>
            </a:p>
          </p:txBody>
        </p:sp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D90AB011-35F9-4C54-BE31-6022A7AFE4A1}"/>
                </a:ext>
              </a:extLst>
            </p:cNvPr>
            <p:cNvGrpSpPr/>
            <p:nvPr/>
          </p:nvGrpSpPr>
          <p:grpSpPr>
            <a:xfrm rot="16200000">
              <a:off x="5699996" y="5161687"/>
              <a:ext cx="539680" cy="394845"/>
              <a:chOff x="35503564" y="6332770"/>
              <a:chExt cx="542866" cy="554797"/>
            </a:xfrm>
          </p:grpSpPr>
          <p:cxnSp>
            <p:nvCxnSpPr>
              <p:cNvPr id="106" name="Straight Connector 105">
                <a:extLst>
                  <a:ext uri="{FF2B5EF4-FFF2-40B4-BE49-F238E27FC236}">
                    <a16:creationId xmlns:a16="http://schemas.microsoft.com/office/drawing/2014/main" id="{207E8BF1-EB8B-4C08-BDDA-A994E15E8AF2}"/>
                  </a:ext>
                </a:extLst>
              </p:cNvPr>
              <p:cNvCxnSpPr/>
              <p:nvPr/>
            </p:nvCxnSpPr>
            <p:spPr>
              <a:xfrm>
                <a:off x="36046429" y="6332770"/>
                <a:ext cx="0" cy="464969"/>
              </a:xfrm>
              <a:prstGeom prst="line">
                <a:avLst/>
              </a:prstGeom>
              <a:ln w="158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>
                <a:extLst>
                  <a:ext uri="{FF2B5EF4-FFF2-40B4-BE49-F238E27FC236}">
                    <a16:creationId xmlns:a16="http://schemas.microsoft.com/office/drawing/2014/main" id="{ADAE86AB-2DA9-4BAB-AA9B-FA3B61E37505}"/>
                  </a:ext>
                </a:extLst>
              </p:cNvPr>
              <p:cNvCxnSpPr/>
              <p:nvPr/>
            </p:nvCxnSpPr>
            <p:spPr>
              <a:xfrm rot="5400000">
                <a:off x="35736049" y="6655082"/>
                <a:ext cx="0" cy="464969"/>
              </a:xfrm>
              <a:prstGeom prst="line">
                <a:avLst/>
              </a:prstGeom>
              <a:ln w="158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8" name="Arc 107">
                <a:extLst>
                  <a:ext uri="{FF2B5EF4-FFF2-40B4-BE49-F238E27FC236}">
                    <a16:creationId xmlns:a16="http://schemas.microsoft.com/office/drawing/2014/main" id="{2BC0782B-D8CD-4F21-8232-B14B4F33DE35}"/>
                  </a:ext>
                </a:extLst>
              </p:cNvPr>
              <p:cNvSpPr/>
              <p:nvPr/>
            </p:nvSpPr>
            <p:spPr>
              <a:xfrm rot="5400000">
                <a:off x="35867531" y="6705600"/>
                <a:ext cx="178899" cy="178899"/>
              </a:xfrm>
              <a:prstGeom prst="arc">
                <a:avLst/>
              </a:prstGeom>
              <a:ln w="158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4083"/>
              </a:p>
            </p:txBody>
          </p:sp>
        </p:grpSp>
      </p:grpSp>
      <p:sp>
        <p:nvSpPr>
          <p:cNvPr id="118" name="Content Placeholder 2">
            <a:extLst>
              <a:ext uri="{FF2B5EF4-FFF2-40B4-BE49-F238E27FC236}">
                <a16:creationId xmlns:a16="http://schemas.microsoft.com/office/drawing/2014/main" id="{B89BAEC4-0194-4A22-9FEF-7D25C4015F89}"/>
              </a:ext>
            </a:extLst>
          </p:cNvPr>
          <p:cNvSpPr txBox="1">
            <a:spLocks/>
          </p:cNvSpPr>
          <p:nvPr/>
        </p:nvSpPr>
        <p:spPr>
          <a:xfrm>
            <a:off x="1981200" y="1812351"/>
            <a:ext cx="8610600" cy="4267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fontAlgn="ctr">
              <a:lnSpc>
                <a:spcPct val="150000"/>
              </a:lnSpc>
              <a:defRPr/>
            </a:pPr>
            <a:r>
              <a:rPr lang="en-US" sz="1600" dirty="0"/>
              <a:t>In the applications, the CP- and NCP-SPFs predict the crashes separately, and then the predicted crashes are aggregated to the intersection-level total crashes.</a:t>
            </a:r>
          </a:p>
        </p:txBody>
      </p:sp>
    </p:spTree>
    <p:extLst>
      <p:ext uri="{BB962C8B-B14F-4D97-AF65-F5344CB8AC3E}">
        <p14:creationId xmlns:p14="http://schemas.microsoft.com/office/powerpoint/2010/main" val="24289698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EAE9395C-1C13-4136-9826-5E2617130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3546" y="667045"/>
            <a:ext cx="7777654" cy="685800"/>
          </a:xfrm>
        </p:spPr>
        <p:txBody>
          <a:bodyPr>
            <a:noAutofit/>
          </a:bodyPr>
          <a:lstStyle/>
          <a:p>
            <a:r>
              <a:rPr lang="en-US" sz="2800" dirty="0"/>
              <a:t>Safety Analysis - Methodology</a:t>
            </a:r>
          </a:p>
        </p:txBody>
      </p:sp>
      <p:sp>
        <p:nvSpPr>
          <p:cNvPr id="18" name="Slide Number Placeholder 3">
            <a:extLst>
              <a:ext uri="{FF2B5EF4-FFF2-40B4-BE49-F238E27FC236}">
                <a16:creationId xmlns:a16="http://schemas.microsoft.com/office/drawing/2014/main" id="{0C2969AF-68BF-4DA5-86C7-FADD1E89B8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96200" y="6356350"/>
            <a:ext cx="990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E86DA74-C5E9-4B50-9FD0-2F4B60E41C0E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61962DBC-E72D-4652-9C6E-21B16D397F9A}"/>
              </a:ext>
            </a:extLst>
          </p:cNvPr>
          <p:cNvSpPr txBox="1">
            <a:spLocks/>
          </p:cNvSpPr>
          <p:nvPr/>
        </p:nvSpPr>
        <p:spPr>
          <a:xfrm>
            <a:off x="1823546" y="1295402"/>
            <a:ext cx="8844454" cy="5333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>
                <a:solidFill>
                  <a:srgbClr val="0070C0"/>
                </a:solidFill>
              </a:rPr>
              <a:t>Conflicting Movement Volumes (CMVs)</a:t>
            </a:r>
            <a:endParaRPr lang="en-US" sz="2000" b="1" baseline="30000" dirty="0">
              <a:solidFill>
                <a:srgbClr val="0070C0"/>
              </a:solidFill>
            </a:endParaRPr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B59F9852-E840-40EF-9A75-D851FB8C7F80}"/>
              </a:ext>
            </a:extLst>
          </p:cNvPr>
          <p:cNvSpPr txBox="1">
            <a:spLocks/>
          </p:cNvSpPr>
          <p:nvPr/>
        </p:nvSpPr>
        <p:spPr>
          <a:xfrm>
            <a:off x="1981200" y="1812351"/>
            <a:ext cx="8458200" cy="4267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fontAlgn="ctr">
              <a:lnSpc>
                <a:spcPct val="150000"/>
              </a:lnSpc>
              <a:defRPr/>
            </a:pPr>
            <a:r>
              <a:rPr lang="en-US" sz="1800" dirty="0"/>
              <a:t>The CMVs are the two movement AADTs passing a conflict point</a:t>
            </a:r>
          </a:p>
          <a:p>
            <a:pPr lvl="0" fontAlgn="ctr">
              <a:lnSpc>
                <a:spcPct val="150000"/>
              </a:lnSpc>
              <a:defRPr/>
            </a:pPr>
            <a:r>
              <a:rPr lang="en-US" sz="1800" dirty="0"/>
              <a:t>Like the traditional SPF, the CP-SPF uses major &amp; minor CMVs as exposures</a:t>
            </a:r>
          </a:p>
          <a:p>
            <a:pPr fontAlgn="ctr">
              <a:lnSpc>
                <a:spcPct val="150000"/>
              </a:lnSpc>
              <a:defRPr/>
            </a:pPr>
            <a:r>
              <a:rPr lang="en-US" sz="1800" dirty="0"/>
              <a:t>The major and minor CMVs are determined as follows.</a:t>
            </a:r>
            <a:br>
              <a:rPr lang="en-US" sz="1800" dirty="0"/>
            </a:br>
            <a:r>
              <a:rPr lang="en-US" sz="1600" dirty="0"/>
              <a:t>- Higher volume = Major CMV</a:t>
            </a:r>
            <a:br>
              <a:rPr lang="en-US" sz="1600" dirty="0"/>
            </a:br>
            <a:r>
              <a:rPr lang="en-US" sz="1600" dirty="0"/>
              <a:t>- Lower volume = Minor CMV</a:t>
            </a:r>
            <a:endParaRPr lang="en-US" sz="1800" dirty="0"/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304E3933-9902-4F2A-90BF-30B6BFD633ED}"/>
              </a:ext>
            </a:extLst>
          </p:cNvPr>
          <p:cNvGrpSpPr/>
          <p:nvPr/>
        </p:nvGrpSpPr>
        <p:grpSpPr>
          <a:xfrm>
            <a:off x="7162800" y="4273952"/>
            <a:ext cx="2987540" cy="1719925"/>
            <a:chOff x="5298500" y="4273951"/>
            <a:chExt cx="2987540" cy="1719925"/>
          </a:xfrm>
        </p:grpSpPr>
        <p:sp>
          <p:nvSpPr>
            <p:cNvPr id="79" name="직사각형 78">
              <a:extLst>
                <a:ext uri="{FF2B5EF4-FFF2-40B4-BE49-F238E27FC236}">
                  <a16:creationId xmlns:a16="http://schemas.microsoft.com/office/drawing/2014/main" id="{2E21A7FA-A078-49B2-B5B5-D5A66AFADADC}"/>
                </a:ext>
              </a:extLst>
            </p:cNvPr>
            <p:cNvSpPr/>
            <p:nvPr/>
          </p:nvSpPr>
          <p:spPr>
            <a:xfrm>
              <a:off x="5298501" y="4671252"/>
              <a:ext cx="2987539" cy="132262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52" dirty="0"/>
            </a:p>
          </p:txBody>
        </p:sp>
        <p:cxnSp>
          <p:nvCxnSpPr>
            <p:cNvPr id="80" name="직선 화살표 연결선 79">
              <a:extLst>
                <a:ext uri="{FF2B5EF4-FFF2-40B4-BE49-F238E27FC236}">
                  <a16:creationId xmlns:a16="http://schemas.microsoft.com/office/drawing/2014/main" id="{D4A0508D-D9E8-41F7-9CA0-8CF29F2F1C7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293797" y="4715154"/>
              <a:ext cx="0" cy="860234"/>
            </a:xfrm>
            <a:prstGeom prst="straightConnector1">
              <a:avLst/>
            </a:prstGeom>
            <a:ln w="3810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직선 화살표 연결선 80">
              <a:extLst>
                <a:ext uri="{FF2B5EF4-FFF2-40B4-BE49-F238E27FC236}">
                  <a16:creationId xmlns:a16="http://schemas.microsoft.com/office/drawing/2014/main" id="{420E489C-1041-4F88-8A26-3F61F6E1860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839665" y="5111272"/>
              <a:ext cx="1039571" cy="0"/>
            </a:xfrm>
            <a:prstGeom prst="straightConnector1">
              <a:avLst/>
            </a:prstGeom>
            <a:ln w="3810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720B3613-CCC4-4873-BED3-F33B4A29842D}"/>
                </a:ext>
              </a:extLst>
            </p:cNvPr>
            <p:cNvSpPr txBox="1"/>
            <p:nvPr/>
          </p:nvSpPr>
          <p:spPr>
            <a:xfrm>
              <a:off x="6394966" y="5265719"/>
              <a:ext cx="1472693" cy="3139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40" b="1" dirty="0">
                  <a:solidFill>
                    <a:srgbClr val="C00000"/>
                  </a:solidFill>
                </a:rPr>
                <a:t>Conflict Point</a:t>
              </a:r>
            </a:p>
          </p:txBody>
        </p:sp>
        <p:cxnSp>
          <p:nvCxnSpPr>
            <p:cNvPr id="83" name="직선 화살표 연결선 82">
              <a:extLst>
                <a:ext uri="{FF2B5EF4-FFF2-40B4-BE49-F238E27FC236}">
                  <a16:creationId xmlns:a16="http://schemas.microsoft.com/office/drawing/2014/main" id="{1038BD93-3E15-4177-ABDB-0BBDAC03261E}"/>
                </a:ext>
              </a:extLst>
            </p:cNvPr>
            <p:cNvCxnSpPr>
              <a:cxnSpLocks/>
              <a:stCxn id="84" idx="5"/>
            </p:cNvCxnSpPr>
            <p:nvPr/>
          </p:nvCxnSpPr>
          <p:spPr>
            <a:xfrm>
              <a:off x="6351609" y="5167927"/>
              <a:ext cx="128060" cy="107351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타원 83">
              <a:extLst>
                <a:ext uri="{FF2B5EF4-FFF2-40B4-BE49-F238E27FC236}">
                  <a16:creationId xmlns:a16="http://schemas.microsoft.com/office/drawing/2014/main" id="{258F689C-564B-410F-806D-AE26AC21A102}"/>
                </a:ext>
              </a:extLst>
            </p:cNvPr>
            <p:cNvSpPr/>
            <p:nvPr/>
          </p:nvSpPr>
          <p:spPr>
            <a:xfrm>
              <a:off x="6218646" y="5034964"/>
              <a:ext cx="155776" cy="155776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52" dirty="0"/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F77012B4-EB6A-4728-9089-56FA581822A3}"/>
                </a:ext>
              </a:extLst>
            </p:cNvPr>
            <p:cNvSpPr txBox="1"/>
            <p:nvPr/>
          </p:nvSpPr>
          <p:spPr>
            <a:xfrm>
              <a:off x="5649189" y="5575388"/>
              <a:ext cx="1321962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40" b="1" dirty="0">
                  <a:solidFill>
                    <a:srgbClr val="002060"/>
                  </a:solidFill>
                </a:rPr>
                <a:t>Movement A</a:t>
              </a: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4C9B8C74-6320-4A2D-9693-7AB8EDD65D61}"/>
                </a:ext>
              </a:extLst>
            </p:cNvPr>
            <p:cNvSpPr txBox="1"/>
            <p:nvPr/>
          </p:nvSpPr>
          <p:spPr>
            <a:xfrm>
              <a:off x="6837930" y="4924986"/>
              <a:ext cx="1359739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40" b="1" dirty="0">
                  <a:solidFill>
                    <a:srgbClr val="002060"/>
                  </a:solidFill>
                </a:rPr>
                <a:t>Movement B</a:t>
              </a:r>
            </a:p>
          </p:txBody>
        </p:sp>
        <p:sp>
          <p:nvSpPr>
            <p:cNvPr id="87" name="Text Box 46">
              <a:extLst>
                <a:ext uri="{FF2B5EF4-FFF2-40B4-BE49-F238E27FC236}">
                  <a16:creationId xmlns:a16="http://schemas.microsoft.com/office/drawing/2014/main" id="{E82B8D00-6A29-462B-8898-2902E45A09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98500" y="4273951"/>
              <a:ext cx="2987539" cy="393314"/>
            </a:xfrm>
            <a:prstGeom prst="rect">
              <a:avLst/>
            </a:prstGeom>
            <a:solidFill>
              <a:srgbClr val="0070C0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ctr">
                <a:defRPr sz="1800" b="1"/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192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Concept of CMVs</a:t>
              </a:r>
            </a:p>
          </p:txBody>
        </p:sp>
      </p:grpSp>
      <p:sp>
        <p:nvSpPr>
          <p:cNvPr id="78" name="직사각형 77">
            <a:extLst>
              <a:ext uri="{FF2B5EF4-FFF2-40B4-BE49-F238E27FC236}">
                <a16:creationId xmlns:a16="http://schemas.microsoft.com/office/drawing/2014/main" id="{E9318F07-B2D2-469E-B7B9-1AD8BE5C8B4D}"/>
              </a:ext>
            </a:extLst>
          </p:cNvPr>
          <p:cNvSpPr/>
          <p:nvPr/>
        </p:nvSpPr>
        <p:spPr>
          <a:xfrm>
            <a:off x="2311959" y="4713148"/>
            <a:ext cx="2841819" cy="1322624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8" name="그림 87">
            <a:extLst>
              <a:ext uri="{FF2B5EF4-FFF2-40B4-BE49-F238E27FC236}">
                <a16:creationId xmlns:a16="http://schemas.microsoft.com/office/drawing/2014/main" id="{D77D54E8-0DB1-4003-952B-E43A939805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533" b="89452" l="9587" r="93223">
                        <a14:foregroundMark x1="91736" y1="72819" x2="91736" y2="72819"/>
                        <a14:foregroundMark x1="92397" y1="31643" x2="92397" y2="31643"/>
                        <a14:foregroundMark x1="93223" y1="74442" x2="93223" y2="74442"/>
                        <a14:foregroundMark x1="20661" y1="68763" x2="20661" y2="68763"/>
                        <a14:foregroundMark x1="17851" y1="30832" x2="17851" y2="30832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65983" y="4840141"/>
            <a:ext cx="1765660" cy="1022154"/>
          </a:xfrm>
          <a:prstGeom prst="rect">
            <a:avLst/>
          </a:prstGeom>
        </p:spPr>
      </p:pic>
      <p:sp>
        <p:nvSpPr>
          <p:cNvPr id="89" name="TextBox 88">
            <a:extLst>
              <a:ext uri="{FF2B5EF4-FFF2-40B4-BE49-F238E27FC236}">
                <a16:creationId xmlns:a16="http://schemas.microsoft.com/office/drawing/2014/main" id="{ABECDFAD-CB77-463F-A012-A017A7702C24}"/>
              </a:ext>
            </a:extLst>
          </p:cNvPr>
          <p:cNvSpPr txBox="1"/>
          <p:nvPr/>
        </p:nvSpPr>
        <p:spPr>
          <a:xfrm>
            <a:off x="2678654" y="5769997"/>
            <a:ext cx="2002557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4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Intersection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E5DF933C-632E-43CF-969D-3D911C5A154B}"/>
              </a:ext>
            </a:extLst>
          </p:cNvPr>
          <p:cNvSpPr txBox="1"/>
          <p:nvPr/>
        </p:nvSpPr>
        <p:spPr>
          <a:xfrm>
            <a:off x="3862951" y="4793653"/>
            <a:ext cx="1148045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4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Minor AADT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4A765411-64A1-45B5-970D-ACE88F01BC32}"/>
              </a:ext>
            </a:extLst>
          </p:cNvPr>
          <p:cNvSpPr txBox="1"/>
          <p:nvPr/>
        </p:nvSpPr>
        <p:spPr>
          <a:xfrm>
            <a:off x="2410240" y="4793652"/>
            <a:ext cx="1280464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4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Major AADT</a:t>
            </a:r>
          </a:p>
        </p:txBody>
      </p:sp>
      <p:sp>
        <p:nvSpPr>
          <p:cNvPr id="4" name="화살표: 왼쪽/오른쪽 3">
            <a:extLst>
              <a:ext uri="{FF2B5EF4-FFF2-40B4-BE49-F238E27FC236}">
                <a16:creationId xmlns:a16="http://schemas.microsoft.com/office/drawing/2014/main" id="{5ABB20C6-5A42-40DB-B3A8-4878948A23E0}"/>
              </a:ext>
            </a:extLst>
          </p:cNvPr>
          <p:cNvSpPr/>
          <p:nvPr/>
        </p:nvSpPr>
        <p:spPr>
          <a:xfrm>
            <a:off x="5234402" y="4706046"/>
            <a:ext cx="1905899" cy="995622"/>
          </a:xfrm>
          <a:prstGeom prst="leftRightArrow">
            <a:avLst>
              <a:gd name="adj1" fmla="val 62031"/>
              <a:gd name="adj2" fmla="val 33647"/>
            </a:avLst>
          </a:prstGeom>
          <a:gradFill>
            <a:gsLst>
              <a:gs pos="4800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Conceptually</a:t>
            </a:r>
          </a:p>
          <a:p>
            <a:pPr algn="ctr"/>
            <a:r>
              <a:rPr lang="en-US" b="1" dirty="0">
                <a:solidFill>
                  <a:srgbClr val="0070C0"/>
                </a:solidFill>
              </a:rPr>
              <a:t>Similar</a:t>
            </a: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45B921ED-0879-424E-844B-3CAE76B53486}"/>
              </a:ext>
            </a:extLst>
          </p:cNvPr>
          <p:cNvSpPr/>
          <p:nvPr/>
        </p:nvSpPr>
        <p:spPr>
          <a:xfrm>
            <a:off x="2311959" y="4273952"/>
            <a:ext cx="2858601" cy="43919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2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Traditional SPF</a:t>
            </a:r>
            <a:endParaRPr lang="en-US" sz="192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539659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C1EA13-536D-68CC-8C37-DA8AEE5E5E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7FC32-5218-A664-A700-CED6CE86C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Collection: Variables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7C1FAD-BFED-4390-EC5F-C34605CBC8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862357"/>
            <a:ext cx="10972800" cy="4263810"/>
          </a:xfrm>
        </p:spPr>
        <p:txBody>
          <a:bodyPr/>
          <a:lstStyle/>
          <a:p>
            <a:r>
              <a:rPr lang="en-US" dirty="0"/>
              <a:t>Movement Volumes</a:t>
            </a:r>
          </a:p>
          <a:p>
            <a:r>
              <a:rPr lang="en-US" dirty="0"/>
              <a:t>Number and Type of Lanes</a:t>
            </a:r>
          </a:p>
          <a:p>
            <a:r>
              <a:rPr lang="en-US" dirty="0"/>
              <a:t>Posted Speed Limit</a:t>
            </a:r>
          </a:p>
          <a:p>
            <a:r>
              <a:rPr lang="en-US" dirty="0"/>
              <a:t>Relative Angle between movements</a:t>
            </a:r>
          </a:p>
          <a:p>
            <a:r>
              <a:rPr lang="en-US" dirty="0"/>
              <a:t>Traffic Control (Lefts)</a:t>
            </a:r>
          </a:p>
          <a:p>
            <a:r>
              <a:rPr lang="en-US" dirty="0"/>
              <a:t>Lateral Offset (Lefts)</a:t>
            </a:r>
          </a:p>
          <a:p>
            <a:r>
              <a:rPr lang="en-US" dirty="0"/>
              <a:t>RT Channelization</a:t>
            </a:r>
          </a:p>
          <a:p>
            <a:r>
              <a:rPr lang="en-US" dirty="0"/>
              <a:t>RTOR Allowed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48C23A-A654-93E0-0466-3988F7549D1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2401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8819BF-8096-4216-81A7-28B2D8BD5C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622AE1-1CB5-E35E-74F0-38680A07A5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AF36CB-9AEF-9D67-8AE0-AB280085F90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7</a:t>
            </a:fld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4E5EBDC-B7C9-E04A-16A8-8EE81E71C7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4985394"/>
              </p:ext>
            </p:extLst>
          </p:nvPr>
        </p:nvGraphicFramePr>
        <p:xfrm>
          <a:off x="609600" y="900116"/>
          <a:ext cx="10972801" cy="5783749"/>
        </p:xfrm>
        <a:graphic>
          <a:graphicData uri="http://schemas.openxmlformats.org/drawingml/2006/table">
            <a:tbl>
              <a:tblPr firstRow="1" firstCol="1" bandRow="1">
                <a:tableStyleId>{9127E797-745F-4783-B74E-48ACA15431BE}</a:tableStyleId>
              </a:tblPr>
              <a:tblGrid>
                <a:gridCol w="2740264">
                  <a:extLst>
                    <a:ext uri="{9D8B030D-6E8A-4147-A177-3AD203B41FA5}">
                      <a16:colId xmlns:a16="http://schemas.microsoft.com/office/drawing/2014/main" val="542344198"/>
                    </a:ext>
                  </a:extLst>
                </a:gridCol>
                <a:gridCol w="1899997">
                  <a:extLst>
                    <a:ext uri="{9D8B030D-6E8A-4147-A177-3AD203B41FA5}">
                      <a16:colId xmlns:a16="http://schemas.microsoft.com/office/drawing/2014/main" val="3816575860"/>
                    </a:ext>
                  </a:extLst>
                </a:gridCol>
                <a:gridCol w="3704934">
                  <a:extLst>
                    <a:ext uri="{9D8B030D-6E8A-4147-A177-3AD203B41FA5}">
                      <a16:colId xmlns:a16="http://schemas.microsoft.com/office/drawing/2014/main" val="3834621989"/>
                    </a:ext>
                  </a:extLst>
                </a:gridCol>
                <a:gridCol w="2627606">
                  <a:extLst>
                    <a:ext uri="{9D8B030D-6E8A-4147-A177-3AD203B41FA5}">
                      <a16:colId xmlns:a16="http://schemas.microsoft.com/office/drawing/2014/main" val="3324116296"/>
                    </a:ext>
                  </a:extLst>
                </a:gridCol>
              </a:tblGrid>
              <a:tr h="25190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effectLst/>
                        </a:rPr>
                        <a:t>Predictor name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383" marR="2938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effectLst/>
                        </a:rPr>
                        <a:t>Type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383" marR="2938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effectLst/>
                        </a:rPr>
                        <a:t>Distribution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383" marR="2938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effectLst/>
                        </a:rPr>
                        <a:t>Potential use in model(s)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383" marR="29383" marT="0" marB="0"/>
                </a:tc>
                <a:extLst>
                  <a:ext uri="{0D108BD9-81ED-4DB2-BD59-A6C34878D82A}">
                    <a16:rowId xmlns:a16="http://schemas.microsoft.com/office/drawing/2014/main" val="3900399764"/>
                  </a:ext>
                </a:extLst>
              </a:tr>
              <a:tr h="25190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effectLst/>
                        </a:rPr>
                        <a:t>1. Movement-based volume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383" marR="2938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effectLst/>
                        </a:rPr>
                        <a:t>Numerical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383" marR="2938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effectLst/>
                        </a:rPr>
                        <a:t>-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383" marR="29383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effectLst/>
                        </a:rPr>
                        <a:t>All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383" marR="29383" marT="0" marB="0"/>
                </a:tc>
                <a:extLst>
                  <a:ext uri="{0D108BD9-81ED-4DB2-BD59-A6C34878D82A}">
                    <a16:rowId xmlns:a16="http://schemas.microsoft.com/office/drawing/2014/main" val="4102949806"/>
                  </a:ext>
                </a:extLst>
              </a:tr>
              <a:tr h="25190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effectLst/>
                        </a:rPr>
                        <a:t>2. Number of lanes by movement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383" marR="2938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effectLst/>
                        </a:rPr>
                        <a:t>Numerical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383" marR="2938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effectLst/>
                        </a:rPr>
                        <a:t>-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383" marR="29383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effectLst/>
                        </a:rPr>
                        <a:t>Crossing, merge, and diverge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383" marR="29383" marT="0" marB="0"/>
                </a:tc>
                <a:extLst>
                  <a:ext uri="{0D108BD9-81ED-4DB2-BD59-A6C34878D82A}">
                    <a16:rowId xmlns:a16="http://schemas.microsoft.com/office/drawing/2014/main" val="3985727313"/>
                  </a:ext>
                </a:extLst>
              </a:tr>
              <a:tr h="81636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effectLst/>
                        </a:rPr>
                        <a:t>3. Type of lane by movement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383" marR="2938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effectLst/>
                        </a:rPr>
                        <a:t>Categorical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383" marR="29383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Font typeface="+mj-lt"/>
                        <a:buAutoNum type="romanLcPeriod"/>
                      </a:pPr>
                      <a:r>
                        <a:rPr lang="en-US" sz="1200" dirty="0">
                          <a:effectLst/>
                        </a:rPr>
                        <a:t>All exclusive: 50%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Font typeface="+mj-lt"/>
                        <a:buAutoNum type="romanLcPeriod"/>
                      </a:pPr>
                      <a:r>
                        <a:rPr lang="en-US" sz="1200" dirty="0">
                          <a:effectLst/>
                        </a:rPr>
                        <a:t>All shared: 39%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Font typeface="+mj-lt"/>
                        <a:buAutoNum type="romanLcPeriod"/>
                      </a:pPr>
                      <a:r>
                        <a:rPr lang="en-US" sz="1200" dirty="0">
                          <a:effectLst/>
                        </a:rPr>
                        <a:t>Mix of shared and exclusive: 11%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383" marR="2938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effectLst/>
                        </a:rPr>
                        <a:t>Crossing, merge, and diverge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383" marR="29383" marT="0" marB="0"/>
                </a:tc>
                <a:extLst>
                  <a:ext uri="{0D108BD9-81ED-4DB2-BD59-A6C34878D82A}">
                    <a16:rowId xmlns:a16="http://schemas.microsoft.com/office/drawing/2014/main" val="4243310486"/>
                  </a:ext>
                </a:extLst>
              </a:tr>
              <a:tr h="12068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effectLst/>
                        </a:rPr>
                        <a:t>4. Posted speed limit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383" marR="2938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effectLst/>
                        </a:rPr>
                        <a:t>Numerical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383" marR="2938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 dirty="0">
                          <a:effectLst/>
                        </a:rPr>
                        <a:t>-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383" marR="2938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effectLst/>
                        </a:rPr>
                        <a:t>All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383" marR="29383" marT="0" marB="0"/>
                </a:tc>
                <a:extLst>
                  <a:ext uri="{0D108BD9-81ED-4DB2-BD59-A6C34878D82A}">
                    <a16:rowId xmlns:a16="http://schemas.microsoft.com/office/drawing/2014/main" val="163902128"/>
                  </a:ext>
                </a:extLst>
              </a:tr>
              <a:tr h="96696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effectLst/>
                        </a:rPr>
                        <a:t>5. Relative angle between two crossing movements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383" marR="2938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effectLst/>
                        </a:rPr>
                        <a:t>Categorical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383" marR="29383" marT="0" marB="0"/>
                </a:tc>
                <a:tc>
                  <a:txBody>
                    <a:bodyPr/>
                    <a:lstStyle/>
                    <a:p>
                      <a:pPr marL="342900" marR="906145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Font typeface="+mj-lt"/>
                        <a:buAutoNum type="romanLcPeriod"/>
                      </a:pPr>
                      <a:r>
                        <a:rPr lang="en-US" sz="1200" dirty="0">
                          <a:effectLst/>
                        </a:rPr>
                        <a:t>Base: 81%</a:t>
                      </a:r>
                    </a:p>
                    <a:p>
                      <a:pPr marL="342900" marR="906145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Font typeface="+mj-lt"/>
                        <a:buAutoNum type="romanLcPeriod"/>
                      </a:pPr>
                      <a:r>
                        <a:rPr lang="en-US" sz="1200" dirty="0">
                          <a:effectLst/>
                        </a:rPr>
                        <a:t>Acute: 9%</a:t>
                      </a:r>
                    </a:p>
                    <a:p>
                      <a:pPr marL="342900" marR="906145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Font typeface="+mj-lt"/>
                        <a:buAutoNum type="romanLcPeriod"/>
                      </a:pPr>
                      <a:r>
                        <a:rPr lang="en-US" sz="1200" dirty="0">
                          <a:effectLst/>
                        </a:rPr>
                        <a:t>Obtuse: 10%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383" marR="2938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effectLst/>
                        </a:rPr>
                        <a:t>Crossing and merge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383" marR="29383" marT="0" marB="0"/>
                </a:tc>
                <a:extLst>
                  <a:ext uri="{0D108BD9-81ED-4DB2-BD59-A6C34878D82A}">
                    <a16:rowId xmlns:a16="http://schemas.microsoft.com/office/drawing/2014/main" val="2239880898"/>
                  </a:ext>
                </a:extLst>
              </a:tr>
              <a:tr h="81636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effectLst/>
                        </a:rPr>
                        <a:t>6. Left-turn control type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383" marR="2938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effectLst/>
                        </a:rPr>
                        <a:t>Categorical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383" marR="29383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Font typeface="+mj-lt"/>
                        <a:buAutoNum type="romanLcPeriod"/>
                      </a:pPr>
                      <a:r>
                        <a:rPr lang="en-US" sz="1200">
                          <a:effectLst/>
                        </a:rPr>
                        <a:t>Protected: 42%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Font typeface="+mj-lt"/>
                        <a:buAutoNum type="romanLcPeriod"/>
                      </a:pPr>
                      <a:r>
                        <a:rPr lang="en-US" sz="1200">
                          <a:effectLst/>
                        </a:rPr>
                        <a:t>Permissive: 34%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Font typeface="+mj-lt"/>
                        <a:buAutoNum type="romanLcPeriod"/>
                      </a:pPr>
                      <a:r>
                        <a:rPr lang="en-US" sz="1200">
                          <a:effectLst/>
                        </a:rPr>
                        <a:t>Protected-permissive: 24%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383" marR="2938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effectLst/>
                        </a:rPr>
                        <a:t>Crossing and merge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383" marR="29383" marT="0" marB="0"/>
                </a:tc>
                <a:extLst>
                  <a:ext uri="{0D108BD9-81ED-4DB2-BD59-A6C34878D82A}">
                    <a16:rowId xmlns:a16="http://schemas.microsoft.com/office/drawing/2014/main" val="102163441"/>
                  </a:ext>
                </a:extLst>
              </a:tr>
              <a:tr h="81636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effectLst/>
                        </a:rPr>
                        <a:t>7. Left-turn lateral offset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383" marR="2938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effectLst/>
                        </a:rPr>
                        <a:t>Categorical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383" marR="29383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Font typeface="+mj-lt"/>
                        <a:buAutoNum type="romanLcPeriod"/>
                      </a:pPr>
                      <a:r>
                        <a:rPr lang="en-US" sz="1200" dirty="0">
                          <a:effectLst/>
                        </a:rPr>
                        <a:t>Base: 35%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Font typeface="+mj-lt"/>
                        <a:buAutoNum type="romanLcPeriod"/>
                      </a:pPr>
                      <a:r>
                        <a:rPr lang="en-US" sz="1200" dirty="0">
                          <a:effectLst/>
                        </a:rPr>
                        <a:t>Positive: 21%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Font typeface="+mj-lt"/>
                        <a:buAutoNum type="romanLcPeriod"/>
                      </a:pPr>
                      <a:r>
                        <a:rPr lang="en-US" sz="1200" dirty="0">
                          <a:effectLst/>
                        </a:rPr>
                        <a:t>Negative: 44%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383" marR="2938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effectLst/>
                        </a:rPr>
                        <a:t>Crossing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383" marR="29383" marT="0" marB="0"/>
                </a:tc>
                <a:extLst>
                  <a:ext uri="{0D108BD9-81ED-4DB2-BD59-A6C34878D82A}">
                    <a16:rowId xmlns:a16="http://schemas.microsoft.com/office/drawing/2014/main" val="668936253"/>
                  </a:ext>
                </a:extLst>
              </a:tr>
              <a:tr h="46680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effectLst/>
                        </a:rPr>
                        <a:t>8. Right-turn channelized?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383" marR="2938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effectLst/>
                        </a:rPr>
                        <a:t>Categorical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383" marR="29383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Font typeface="+mj-lt"/>
                        <a:buAutoNum type="romanLcPeriod"/>
                      </a:pPr>
                      <a:r>
                        <a:rPr lang="en-US" sz="1200">
                          <a:effectLst/>
                        </a:rPr>
                        <a:t>Yes: 5%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Font typeface="+mj-lt"/>
                        <a:buAutoNum type="romanLcPeriod"/>
                      </a:pPr>
                      <a:r>
                        <a:rPr lang="en-US" sz="1200">
                          <a:effectLst/>
                        </a:rPr>
                        <a:t>No: 95%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383" marR="2938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effectLst/>
                        </a:rPr>
                        <a:t>Merge and diverge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383" marR="29383" marT="0" marB="0"/>
                </a:tc>
                <a:extLst>
                  <a:ext uri="{0D108BD9-81ED-4DB2-BD59-A6C34878D82A}">
                    <a16:rowId xmlns:a16="http://schemas.microsoft.com/office/drawing/2014/main" val="290318904"/>
                  </a:ext>
                </a:extLst>
              </a:tr>
              <a:tr h="46680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effectLst/>
                        </a:rPr>
                        <a:t>9. Right-turn on red allowed?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383" marR="2938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effectLst/>
                        </a:rPr>
                        <a:t>Categorical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383" marR="29383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Font typeface="+mj-lt"/>
                        <a:buAutoNum type="romanLcPeriod"/>
                      </a:pPr>
                      <a:r>
                        <a:rPr lang="en-US" sz="1200">
                          <a:effectLst/>
                        </a:rPr>
                        <a:t>Yes: 99%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Font typeface="+mj-lt"/>
                        <a:buAutoNum type="romanLcPeriod"/>
                      </a:pPr>
                      <a:r>
                        <a:rPr lang="en-US" sz="1200">
                          <a:effectLst/>
                        </a:rPr>
                        <a:t>No: 1%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383" marR="2938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 dirty="0">
                          <a:effectLst/>
                        </a:rPr>
                        <a:t>Merge and diverge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383" marR="29383" marT="0" marB="0"/>
                </a:tc>
                <a:extLst>
                  <a:ext uri="{0D108BD9-81ED-4DB2-BD59-A6C34878D82A}">
                    <a16:rowId xmlns:a16="http://schemas.microsoft.com/office/drawing/2014/main" val="30588036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88783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61"/>
          <p:cNvSpPr txBox="1">
            <a:spLocks noGrp="1"/>
          </p:cNvSpPr>
          <p:nvPr>
            <p:ph type="title"/>
          </p:nvPr>
        </p:nvSpPr>
        <p:spPr>
          <a:xfrm>
            <a:off x="609600" y="669929"/>
            <a:ext cx="10972800" cy="1068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Discussions</a:t>
            </a:r>
            <a:endParaRPr/>
          </a:p>
        </p:txBody>
      </p:sp>
      <p:sp>
        <p:nvSpPr>
          <p:cNvPr id="250" name="Google Shape;250;p61"/>
          <p:cNvSpPr txBox="1">
            <a:spLocks noGrp="1"/>
          </p:cNvSpPr>
          <p:nvPr>
            <p:ph type="body" idx="1"/>
          </p:nvPr>
        </p:nvSpPr>
        <p:spPr>
          <a:xfrm>
            <a:off x="609600" y="1582310"/>
            <a:ext cx="10849584" cy="44287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Noto Sans Symbols"/>
              <a:buChar char="⮚"/>
            </a:pP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Crash Data Analysis Difficulties</a:t>
            </a:r>
          </a:p>
          <a:p>
            <a:pPr marL="800100" lvl="1">
              <a:spcBef>
                <a:spcPts val="600"/>
              </a:spcBef>
              <a:buSzPts val="2400"/>
              <a:buFont typeface="Noto Sans Symbols"/>
              <a:buChar char="⮚"/>
            </a:pP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Skewed Intersections</a:t>
            </a:r>
          </a:p>
          <a:p>
            <a:pPr marL="800100" lvl="1">
              <a:spcBef>
                <a:spcPts val="600"/>
              </a:spcBef>
              <a:buSzPts val="2400"/>
              <a:buFont typeface="Noto Sans Symbols"/>
              <a:buChar char="⮚"/>
            </a:pP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Non-Cardinal Intersections</a:t>
            </a:r>
          </a:p>
          <a:p>
            <a:pPr marL="800100" lvl="1">
              <a:spcBef>
                <a:spcPts val="600"/>
              </a:spcBef>
              <a:buSzPts val="2400"/>
              <a:buFont typeface="Noto Sans Symbols"/>
              <a:buChar char="⮚"/>
            </a:pP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Multivehicle (3+)</a:t>
            </a:r>
          </a:p>
          <a:p>
            <a:pPr marL="800100" lvl="1">
              <a:spcBef>
                <a:spcPts val="600"/>
              </a:spcBef>
              <a:buSzPts val="2400"/>
              <a:buFont typeface="Noto Sans Symbols"/>
              <a:buChar char="⮚"/>
            </a:pP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Turn bay-adjacent crashes (left or right)</a:t>
            </a:r>
            <a:endParaRPr lang="en-US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Noto Sans Symbols"/>
              <a:buChar char="⮚"/>
            </a:pP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Excluding sites and individual crashes vs. categorizing NCP</a:t>
            </a:r>
          </a:p>
          <a:p>
            <a:pPr marL="800100" lvl="1">
              <a:spcBef>
                <a:spcPts val="600"/>
              </a:spcBef>
              <a:buSzPts val="2400"/>
              <a:buFont typeface="Noto Sans Symbols"/>
              <a:buChar char="⮚"/>
            </a:pPr>
            <a:r>
              <a:rPr lang="en-US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Driveways</a:t>
            </a:r>
          </a:p>
          <a:p>
            <a:pPr marL="800100" lvl="1">
              <a:spcBef>
                <a:spcPts val="600"/>
              </a:spcBef>
              <a:buSzPts val="2400"/>
              <a:buFont typeface="Noto Sans Symbols"/>
              <a:buChar char="⮚"/>
            </a:pP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Bike-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Ped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involved</a:t>
            </a:r>
          </a:p>
          <a:p>
            <a:pPr marL="800100" lvl="1">
              <a:spcBef>
                <a:spcPts val="600"/>
              </a:spcBef>
              <a:buSzPts val="2400"/>
              <a:buFont typeface="Noto Sans Symbols"/>
              <a:buChar char="⮚"/>
            </a:pPr>
            <a:r>
              <a:rPr lang="en-US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U-turns</a:t>
            </a:r>
          </a:p>
          <a:p>
            <a:pPr marL="800100" lvl="1">
              <a:spcBef>
                <a:spcPts val="600"/>
              </a:spcBef>
              <a:buSzPts val="2400"/>
              <a:buFont typeface="Noto Sans Symbols"/>
              <a:buChar char="⮚"/>
            </a:pP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Lack of narrative detail for movement assignment</a:t>
            </a:r>
            <a:endParaRPr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1" name="Google Shape;251;p61"/>
          <p:cNvSpPr txBox="1">
            <a:spLocks noGrp="1"/>
          </p:cNvSpPr>
          <p:nvPr>
            <p:ph type="sldNum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>
                <a:solidFill>
                  <a:srgbClr val="888888"/>
                </a:solidFill>
              </a:rPr>
              <a:t>8</a:t>
            </a:fld>
            <a:endParaRPr>
              <a:solidFill>
                <a:srgbClr val="8888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6264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Non-Cardinal Intersections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9992" y="1968503"/>
            <a:ext cx="4985857" cy="4157663"/>
          </a:xfrm>
        </p:spPr>
        <p:txBody>
          <a:bodyPr/>
          <a:lstStyle/>
          <a:p>
            <a:pPr marL="114300" indent="0">
              <a:buNone/>
            </a:pPr>
            <a:r>
              <a:rPr lang="en-US" dirty="0"/>
              <a:t>Cardinal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017" y="2442507"/>
            <a:ext cx="4362450" cy="36004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3142" y="2442507"/>
            <a:ext cx="4362450" cy="3600450"/>
          </a:xfrm>
          <a:prstGeom prst="rect">
            <a:avLst/>
          </a:prstGeom>
        </p:spPr>
      </p:pic>
      <p:sp>
        <p:nvSpPr>
          <p:cNvPr id="7" name="Text Placeholder 2"/>
          <p:cNvSpPr txBox="1">
            <a:spLocks/>
          </p:cNvSpPr>
          <p:nvPr/>
        </p:nvSpPr>
        <p:spPr>
          <a:xfrm>
            <a:off x="6596543" y="1968503"/>
            <a:ext cx="4985857" cy="4157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>
              <a:buNone/>
            </a:pPr>
            <a:r>
              <a:rPr lang="en-US" dirty="0"/>
              <a:t>Non-Cardinal</a:t>
            </a:r>
          </a:p>
        </p:txBody>
      </p:sp>
    </p:spTree>
    <p:extLst>
      <p:ext uri="{BB962C8B-B14F-4D97-AF65-F5344CB8AC3E}">
        <p14:creationId xmlns:p14="http://schemas.microsoft.com/office/powerpoint/2010/main" val="1698489768"/>
      </p:ext>
    </p:extLst>
  </p:cSld>
  <p:clrMapOvr>
    <a:masterClrMapping/>
  </p:clrMapOvr>
</p:sld>
</file>

<file path=ppt/theme/theme1.xml><?xml version="1.0" encoding="utf-8"?>
<a:theme xmlns:a="http://schemas.openxmlformats.org/drawingml/2006/main" name="NCStateU-horizontal-left-logo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01E3419A4359F4B97AD921B792667D4" ma:contentTypeVersion="15" ma:contentTypeDescription="Create a new document." ma:contentTypeScope="" ma:versionID="b77b3bd4bcddbfb574fc139147029f9c">
  <xsd:schema xmlns:xsd="http://www.w3.org/2001/XMLSchema" xmlns:xs="http://www.w3.org/2001/XMLSchema" xmlns:p="http://schemas.microsoft.com/office/2006/metadata/properties" xmlns:ns1="http://schemas.microsoft.com/sharepoint/v3" xmlns:ns2="16f00c2e-ac5c-418b-9f13-a0771dbd417d" xmlns:ns3="a5b864cb-7915-4493-b702-ad0b49b4414f" xmlns:ns4="65f59b30-2ef8-43eb-8c8d-a7357282f751" targetNamespace="http://schemas.microsoft.com/office/2006/metadata/properties" ma:root="true" ma:fieldsID="44f8250f20a2892c16f62e29e5688c7c" ns1:_="" ns2:_="" ns3:_="" ns4:_="">
    <xsd:import namespace="http://schemas.microsoft.com/sharepoint/v3"/>
    <xsd:import namespace="16f00c2e-ac5c-418b-9f13-a0771dbd417d"/>
    <xsd:import namespace="a5b864cb-7915-4493-b702-ad0b49b4414f"/>
    <xsd:import namespace="65f59b30-2ef8-43eb-8c8d-a7357282f751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1:URL" minOccurs="0"/>
                <xsd:element ref="ns3:ProjectID" minOccurs="0"/>
                <xsd:element ref="ns3:ProjectID_x003a_Title" minOccurs="0"/>
                <xsd:element ref="ns4:DocTyp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URL" ma:index="7" nillable="true" ma:displayName="URL" ma:internalName="URL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f00c2e-ac5c-418b-9f13-a0771dbd417d" elementFormDefault="qualified">
    <xsd:import namespace="http://schemas.microsoft.com/office/2006/documentManagement/types"/>
    <xsd:import namespace="http://schemas.microsoft.com/office/infopath/2007/PartnerControls"/>
    <xsd:element name="_dlc_DocId" ma:index="4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5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6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5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b864cb-7915-4493-b702-ad0b49b4414f" elementFormDefault="qualified">
    <xsd:import namespace="http://schemas.microsoft.com/office/2006/documentManagement/types"/>
    <xsd:import namespace="http://schemas.microsoft.com/office/infopath/2007/PartnerControls"/>
    <xsd:element name="ProjectID" ma:index="8" nillable="true" ma:displayName="ProjectID" ma:description="Lookup Project IDs from the Research Project List" ma:list="{3d47ddcc-805f-40e2-9cba-a0f17ab993fe}" ma:internalName="ProjectID" ma:readOnly="false" ma:showField="ProjectID" ma:web="a00f1b09-faf9-43d5-a4db-270a407acd44">
      <xsd:simpleType>
        <xsd:restriction base="dms:Lookup"/>
      </xsd:simpleType>
    </xsd:element>
    <xsd:element name="ProjectID_x003a_Title" ma:index="9" nillable="true" ma:displayName="Project ID:" ma:description="Un-Linkable Project ID from the lookup column ProjectID" ma:list="{3d47ddcc-805f-40e2-9cba-a0f17ab993fe}" ma:internalName="ProjectID_x003a_Title" ma:readOnly="true" ma:showField="Title" ma:web="a00f1b09-faf9-43d5-a4db-270a407acd44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f59b30-2ef8-43eb-8c8d-a7357282f751" elementFormDefault="qualified">
    <xsd:import namespace="http://schemas.microsoft.com/office/2006/documentManagement/types"/>
    <xsd:import namespace="http://schemas.microsoft.com/office/infopath/2007/PartnerControls"/>
    <xsd:element name="DocType" ma:index="10" nillable="true" ma:displayName="DocType" ma:format="Dropdown" ma:internalName="DocType" ma:readOnly="false">
      <xsd:simpleType>
        <xsd:restriction base="dms:Choice">
          <xsd:enumeration value="Research Proposal"/>
          <xsd:enumeration value="Final Report"/>
          <xsd:enumeration value="Meeting Minutes"/>
          <xsd:enumeration value="Literature Review Summary"/>
          <xsd:enumeration value="Research Paper (Link)"/>
          <xsd:enumeration value="Quarterly Progress Report"/>
          <xsd:enumeration value="Presentations"/>
          <xsd:enumeration value="Other Reports"/>
          <xsd:enumeration value="Supporting Documents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1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Type xmlns="65f59b30-2ef8-43eb-8c8d-a7357282f751">Presentations</DocType>
    <URL xmlns="http://schemas.microsoft.com/sharepoint/v3">
      <Url xsi:nil="true"/>
      <Description xsi:nil="true"/>
    </URL>
    <ProjectID xmlns="a5b864cb-7915-4493-b702-ad0b49b4414f">1213</ProjectID>
  </documentManagement>
</p:properties>
</file>

<file path=customXml/itemProps1.xml><?xml version="1.0" encoding="utf-8"?>
<ds:datastoreItem xmlns:ds="http://schemas.openxmlformats.org/officeDocument/2006/customXml" ds:itemID="{7ABEAF09-1F64-4E69-97C4-90125E4ADDB3}"/>
</file>

<file path=customXml/itemProps2.xml><?xml version="1.0" encoding="utf-8"?>
<ds:datastoreItem xmlns:ds="http://schemas.openxmlformats.org/officeDocument/2006/customXml" ds:itemID="{A49611FF-89C0-4572-ABB6-F636F11C65C9}"/>
</file>

<file path=customXml/itemProps3.xml><?xml version="1.0" encoding="utf-8"?>
<ds:datastoreItem xmlns:ds="http://schemas.openxmlformats.org/officeDocument/2006/customXml" ds:itemID="{29143A5A-02B4-4A96-B5A3-F00451591400}"/>
</file>

<file path=customXml/itemProps4.xml><?xml version="1.0" encoding="utf-8"?>
<ds:datastoreItem xmlns:ds="http://schemas.openxmlformats.org/officeDocument/2006/customXml" ds:itemID="{5C745B9A-3F80-4B9D-9247-2B64904DF229}"/>
</file>

<file path=docProps/app.xml><?xml version="1.0" encoding="utf-8"?>
<Properties xmlns="http://schemas.openxmlformats.org/officeDocument/2006/extended-properties" xmlns:vt="http://schemas.openxmlformats.org/officeDocument/2006/docPropsVTypes">
  <TotalTime>3446</TotalTime>
  <Words>1517</Words>
  <Application>Microsoft Office PowerPoint</Application>
  <PresentationFormat>Widescreen</PresentationFormat>
  <Paragraphs>547</Paragraphs>
  <Slides>30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Noto Sans Symbols</vt:lpstr>
      <vt:lpstr>Times New Roman</vt:lpstr>
      <vt:lpstr>Cambria Math</vt:lpstr>
      <vt:lpstr>Arial</vt:lpstr>
      <vt:lpstr>Arial Narrow</vt:lpstr>
      <vt:lpstr>Calibri</vt:lpstr>
      <vt:lpstr>NCStateU-horizontal-left-logo</vt:lpstr>
      <vt:lpstr>Movement-Based Safety Performance Functions</vt:lpstr>
      <vt:lpstr>Background</vt:lpstr>
      <vt:lpstr>Safety Analysis - Methodology</vt:lpstr>
      <vt:lpstr>Safety Analysis - Methodology</vt:lpstr>
      <vt:lpstr>Safety Analysis - Methodology</vt:lpstr>
      <vt:lpstr>Data Collection: Variables</vt:lpstr>
      <vt:lpstr>PowerPoint Presentation</vt:lpstr>
      <vt:lpstr>Discussions</vt:lpstr>
      <vt:lpstr>Non-Cardinal Intersections</vt:lpstr>
      <vt:lpstr>U-Turn Movements</vt:lpstr>
      <vt:lpstr>Driveways</vt:lpstr>
      <vt:lpstr>3+ Vehicles</vt:lpstr>
      <vt:lpstr>N/S Misaligned in Crash Diagram</vt:lpstr>
      <vt:lpstr>Pedestrian Crash</vt:lpstr>
      <vt:lpstr>Incorrect use of lanes</vt:lpstr>
      <vt:lpstr>Methodology – Predictive Models</vt:lpstr>
      <vt:lpstr>NCP Models – Total Crashes</vt:lpstr>
      <vt:lpstr>NCP Models – F/I and PDO</vt:lpstr>
      <vt:lpstr>Crossing Conflict Point Models – Total Crashes</vt:lpstr>
      <vt:lpstr>Crossing Conflict Point Models – F/I and PDO</vt:lpstr>
      <vt:lpstr>Crossing Conflict Point Models – Volume only</vt:lpstr>
      <vt:lpstr>Diverge Conflict Point Models</vt:lpstr>
      <vt:lpstr>Merge Conflict Point Models</vt:lpstr>
      <vt:lpstr>Tool Application</vt:lpstr>
      <vt:lpstr>Tool Application (outputs)</vt:lpstr>
      <vt:lpstr>Fatal + Injury vs PDO</vt:lpstr>
      <vt:lpstr>Overall Model Performance</vt:lpstr>
      <vt:lpstr>Overall Model Performance</vt:lpstr>
      <vt:lpstr>Overall Model Performance</vt:lpstr>
      <vt:lpstr>Next Steps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MBSPF Closeout Meeting</dc:title>
  <dc:creator>Weston Head</dc:creator>
  <cp:lastModifiedBy>Thomas Chase</cp:lastModifiedBy>
  <cp:revision>31</cp:revision>
  <dcterms:created xsi:type="dcterms:W3CDTF">2019-01-22T13:47:00Z</dcterms:created>
  <dcterms:modified xsi:type="dcterms:W3CDTF">2024-05-18T19:54:43Z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0x010100A01E3419A4359F4B97AD921B792667D4</vt:lpwstr>
  </property>
  <property fmtid="{D5CDD505-2E9C-101B-9397-08002B2CF9AE}" pid="3" name="Order">
    <vt:r8>79400</vt:r8>
  </property>
</Properties>
</file>